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2"/>
  </p:notesMasterIdLst>
  <p:sldIdLst>
    <p:sldId id="301" r:id="rId2"/>
    <p:sldId id="1636" r:id="rId3"/>
    <p:sldId id="1642" r:id="rId4"/>
    <p:sldId id="1643" r:id="rId5"/>
    <p:sldId id="1639" r:id="rId6"/>
    <p:sldId id="1635" r:id="rId7"/>
    <p:sldId id="1634" r:id="rId8"/>
    <p:sldId id="1640" r:id="rId9"/>
    <p:sldId id="1641" r:id="rId10"/>
    <p:sldId id="1629" r:id="rId11"/>
    <p:sldId id="258" r:id="rId12"/>
    <p:sldId id="1625" r:id="rId13"/>
    <p:sldId id="427" r:id="rId14"/>
    <p:sldId id="1644" r:id="rId15"/>
    <p:sldId id="1604" r:id="rId16"/>
    <p:sldId id="1630" r:id="rId17"/>
    <p:sldId id="1631" r:id="rId18"/>
    <p:sldId id="1645" r:id="rId19"/>
    <p:sldId id="1588" r:id="rId20"/>
    <p:sldId id="1626" r:id="rId21"/>
    <p:sldId id="1647" r:id="rId22"/>
    <p:sldId id="1648" r:id="rId23"/>
    <p:sldId id="1646" r:id="rId24"/>
    <p:sldId id="1605" r:id="rId25"/>
    <p:sldId id="1574" r:id="rId26"/>
    <p:sldId id="1606" r:id="rId27"/>
    <p:sldId id="1607" r:id="rId28"/>
    <p:sldId id="1633" r:id="rId29"/>
    <p:sldId id="1516" r:id="rId30"/>
    <p:sldId id="428" r:id="rId31"/>
    <p:sldId id="1533" r:id="rId32"/>
    <p:sldId id="1542" r:id="rId33"/>
    <p:sldId id="1540" r:id="rId34"/>
    <p:sldId id="1541" r:id="rId35"/>
    <p:sldId id="1544" r:id="rId36"/>
    <p:sldId id="1550" r:id="rId37"/>
    <p:sldId id="1546" r:id="rId38"/>
    <p:sldId id="1547" r:id="rId39"/>
    <p:sldId id="1548" r:id="rId40"/>
    <p:sldId id="1554" r:id="rId41"/>
    <p:sldId id="1555" r:id="rId42"/>
    <p:sldId id="1556" r:id="rId43"/>
    <p:sldId id="1558" r:id="rId44"/>
    <p:sldId id="359" r:id="rId45"/>
    <p:sldId id="1559" r:id="rId46"/>
    <p:sldId id="1531" r:id="rId47"/>
    <p:sldId id="1593" r:id="rId48"/>
    <p:sldId id="1563" r:id="rId49"/>
    <p:sldId id="1536" r:id="rId50"/>
    <p:sldId id="1597" r:id="rId51"/>
  </p:sldIdLst>
  <p:sldSz cx="9144000" cy="5143500" type="screen16x9"/>
  <p:notesSz cx="6858000" cy="9144000"/>
  <p:embeddedFontLst>
    <p:embeddedFont>
      <p:font typeface="Consolas" panose="020B0609020204030204" pitchFamily="49" charset="0"/>
      <p:regular r:id="rId53"/>
      <p:bold r:id="rId54"/>
      <p:italic r:id="rId55"/>
      <p:boldItalic r:id="rId56"/>
    </p:embeddedFont>
    <p:embeddedFont>
      <p:font typeface="Corbel" panose="020B0503020204020204" pitchFamily="34" charset="0"/>
      <p:regular r:id="rId57"/>
      <p:bold r:id="rId58"/>
      <p:italic r:id="rId59"/>
      <p:boldItalic r:id="rId60"/>
    </p:embeddedFont>
    <p:embeddedFont>
      <p:font typeface="Merriweather Sans" pitchFamily="2" charset="77"/>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D84055-5E57-C44E-ACD2-2684E74F9370}" v="243" dt="2023-01-24T16:24:05.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61"/>
    <p:restoredTop sz="74218"/>
  </p:normalViewPr>
  <p:slideViewPr>
    <p:cSldViewPr snapToGrid="0">
      <p:cViewPr varScale="1">
        <p:scale>
          <a:sx n="124" d="100"/>
          <a:sy n="124" d="100"/>
        </p:scale>
        <p:origin x="12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1A60C4E6-C878-E2B5-1B23-B90B32507599}"/>
    <pc:docChg chg="sldOrd">
      <pc:chgData name="Daniel Khashabi" userId="S::dkhasha1@jh.edu::62390808-c838-45e6-be59-d6fd0d208bc8" providerId="AD" clId="Web-{1A60C4E6-C878-E2B5-1B23-B90B32507599}" dt="2022-12-09T01:04:42.598" v="0"/>
      <pc:docMkLst>
        <pc:docMk/>
      </pc:docMkLst>
      <pc:sldChg chg="ord">
        <pc:chgData name="Daniel Khashabi" userId="S::dkhasha1@jh.edu::62390808-c838-45e6-be59-d6fd0d208bc8" providerId="AD" clId="Web-{1A60C4E6-C878-E2B5-1B23-B90B32507599}" dt="2022-12-09T01:04:42.598" v="0"/>
        <pc:sldMkLst>
          <pc:docMk/>
          <pc:sldMk cId="3215558119" sldId="1623"/>
        </pc:sldMkLst>
      </pc:sldChg>
    </pc:docChg>
  </pc:docChgLst>
  <pc:docChgLst>
    <pc:chgData name="Daniel Khashabi" userId="S::dkhasha1@jh.edu::62390808-c838-45e6-be59-d6fd0d208bc8" providerId="AD" clId="Web-{47F52F2C-B181-DD3E-EA9A-DD9D1E44BD97}"/>
    <pc:docChg chg="addSld modSld">
      <pc:chgData name="Daniel Khashabi" userId="S::dkhasha1@jh.edu::62390808-c838-45e6-be59-d6fd0d208bc8" providerId="AD" clId="Web-{47F52F2C-B181-DD3E-EA9A-DD9D1E44BD97}" dt="2023-01-19T00:12:41.809" v="20" actId="20577"/>
      <pc:docMkLst>
        <pc:docMk/>
      </pc:docMkLst>
      <pc:sldChg chg="addSp modSp new mod modClrScheme chgLayout">
        <pc:chgData name="Daniel Khashabi" userId="S::dkhasha1@jh.edu::62390808-c838-45e6-be59-d6fd0d208bc8" providerId="AD" clId="Web-{47F52F2C-B181-DD3E-EA9A-DD9D1E44BD97}" dt="2023-01-19T00:12:41.809" v="20" actId="20577"/>
        <pc:sldMkLst>
          <pc:docMk/>
          <pc:sldMk cId="3217168384" sldId="1632"/>
        </pc:sldMkLst>
        <pc:spChg chg="mod ord">
          <ac:chgData name="Daniel Khashabi" userId="S::dkhasha1@jh.edu::62390808-c838-45e6-be59-d6fd0d208bc8" providerId="AD" clId="Web-{47F52F2C-B181-DD3E-EA9A-DD9D1E44BD97}" dt="2023-01-19T00:12:41.809" v="20" actId="20577"/>
          <ac:spMkLst>
            <pc:docMk/>
            <pc:sldMk cId="3217168384" sldId="1632"/>
            <ac:spMk id="2" creationId="{DB2B8C6C-A364-6515-B526-8999D9D7252B}"/>
          </ac:spMkLst>
        </pc:spChg>
        <pc:spChg chg="add mod ord">
          <ac:chgData name="Daniel Khashabi" userId="S::dkhasha1@jh.edu::62390808-c838-45e6-be59-d6fd0d208bc8" providerId="AD" clId="Web-{47F52F2C-B181-DD3E-EA9A-DD9D1E44BD97}" dt="2023-01-19T00:12:17.229" v="4" actId="20577"/>
          <ac:spMkLst>
            <pc:docMk/>
            <pc:sldMk cId="3217168384" sldId="1632"/>
            <ac:spMk id="3" creationId="{97311DF5-28EE-07FC-7276-40AE83557EDC}"/>
          </ac:spMkLst>
        </pc:spChg>
      </pc:sldChg>
    </pc:docChg>
  </pc:docChgLst>
  <pc:docChgLst>
    <pc:chgData name="Daniel Khashabi" userId="62390808-c838-45e6-be59-d6fd0d208bc8" providerId="ADAL" clId="{D1D84055-5E57-C44E-ACD2-2684E74F9370}"/>
    <pc:docChg chg="undo custSel addSld delSld modSld sldOrd">
      <pc:chgData name="Daniel Khashabi" userId="62390808-c838-45e6-be59-d6fd0d208bc8" providerId="ADAL" clId="{D1D84055-5E57-C44E-ACD2-2684E74F9370}" dt="2023-01-24T16:41:16.705" v="2278" actId="113"/>
      <pc:docMkLst>
        <pc:docMk/>
      </pc:docMkLst>
      <pc:sldChg chg="modSp add modAnim">
        <pc:chgData name="Daniel Khashabi" userId="62390808-c838-45e6-be59-d6fd0d208bc8" providerId="ADAL" clId="{D1D84055-5E57-C44E-ACD2-2684E74F9370}" dt="2023-01-24T16:24:05.142" v="2213"/>
        <pc:sldMkLst>
          <pc:docMk/>
          <pc:sldMk cId="2949392085" sldId="258"/>
        </pc:sldMkLst>
        <pc:spChg chg="mod">
          <ac:chgData name="Daniel Khashabi" userId="62390808-c838-45e6-be59-d6fd0d208bc8" providerId="ADAL" clId="{D1D84055-5E57-C44E-ACD2-2684E74F9370}" dt="2023-01-24T16:23:55.457" v="2210" actId="207"/>
          <ac:spMkLst>
            <pc:docMk/>
            <pc:sldMk cId="2949392085" sldId="258"/>
            <ac:spMk id="62" creationId="{00000000-0000-0000-0000-000000000000}"/>
          </ac:spMkLst>
        </pc:spChg>
      </pc:sldChg>
      <pc:sldChg chg="del">
        <pc:chgData name="Daniel Khashabi" userId="62390808-c838-45e6-be59-d6fd0d208bc8" providerId="ADAL" clId="{D1D84055-5E57-C44E-ACD2-2684E74F9370}" dt="2023-01-19T01:43:36.404" v="59" actId="2696"/>
        <pc:sldMkLst>
          <pc:docMk/>
          <pc:sldMk cId="3312918528" sldId="258"/>
        </pc:sldMkLst>
      </pc:sldChg>
      <pc:sldChg chg="modSp mod">
        <pc:chgData name="Daniel Khashabi" userId="62390808-c838-45e6-be59-d6fd0d208bc8" providerId="ADAL" clId="{D1D84055-5E57-C44E-ACD2-2684E74F9370}" dt="2023-01-24T16:28:10.115" v="2272" actId="2711"/>
        <pc:sldMkLst>
          <pc:docMk/>
          <pc:sldMk cId="3770786909" sldId="359"/>
        </pc:sldMkLst>
        <pc:spChg chg="mod">
          <ac:chgData name="Daniel Khashabi" userId="62390808-c838-45e6-be59-d6fd0d208bc8" providerId="ADAL" clId="{D1D84055-5E57-C44E-ACD2-2684E74F9370}" dt="2023-01-24T16:28:10.115" v="2272" actId="2711"/>
          <ac:spMkLst>
            <pc:docMk/>
            <pc:sldMk cId="3770786909" sldId="359"/>
            <ac:spMk id="44" creationId="{057AAE97-4AF4-E412-2462-47024B3F873E}"/>
          </ac:spMkLst>
        </pc:spChg>
      </pc:sldChg>
      <pc:sldChg chg="ord">
        <pc:chgData name="Daniel Khashabi" userId="62390808-c838-45e6-be59-d6fd0d208bc8" providerId="ADAL" clId="{D1D84055-5E57-C44E-ACD2-2684E74F9370}" dt="2023-01-24T15:53:48.469" v="1480" actId="20578"/>
        <pc:sldMkLst>
          <pc:docMk/>
          <pc:sldMk cId="370663172" sldId="427"/>
        </pc:sldMkLst>
      </pc:sldChg>
      <pc:sldChg chg="modSp mod">
        <pc:chgData name="Daniel Khashabi" userId="62390808-c838-45e6-be59-d6fd0d208bc8" providerId="ADAL" clId="{D1D84055-5E57-C44E-ACD2-2684E74F9370}" dt="2023-01-24T16:05:37.855" v="2150" actId="20577"/>
        <pc:sldMkLst>
          <pc:docMk/>
          <pc:sldMk cId="685773277" sldId="1536"/>
        </pc:sldMkLst>
        <pc:spChg chg="mod">
          <ac:chgData name="Daniel Khashabi" userId="62390808-c838-45e6-be59-d6fd0d208bc8" providerId="ADAL" clId="{D1D84055-5E57-C44E-ACD2-2684E74F9370}" dt="2023-01-24T16:05:37.855" v="2150" actId="20577"/>
          <ac:spMkLst>
            <pc:docMk/>
            <pc:sldMk cId="685773277" sldId="1536"/>
            <ac:spMk id="3" creationId="{CC1CA547-0335-77AC-1AE4-E8FD088A922D}"/>
          </ac:spMkLst>
        </pc:spChg>
      </pc:sldChg>
      <pc:sldChg chg="modSp mod">
        <pc:chgData name="Daniel Khashabi" userId="62390808-c838-45e6-be59-d6fd0d208bc8" providerId="ADAL" clId="{D1D84055-5E57-C44E-ACD2-2684E74F9370}" dt="2023-01-24T16:28:21.423" v="2273" actId="2711"/>
        <pc:sldMkLst>
          <pc:docMk/>
          <pc:sldMk cId="4148768557" sldId="1559"/>
        </pc:sldMkLst>
        <pc:spChg chg="mod">
          <ac:chgData name="Daniel Khashabi" userId="62390808-c838-45e6-be59-d6fd0d208bc8" providerId="ADAL" clId="{D1D84055-5E57-C44E-ACD2-2684E74F9370}" dt="2023-01-24T16:28:21.423" v="2273" actId="2711"/>
          <ac:spMkLst>
            <pc:docMk/>
            <pc:sldMk cId="4148768557" sldId="1559"/>
            <ac:spMk id="45" creationId="{6E589B29-A4D2-EDAE-208E-4816526DC6E8}"/>
          </ac:spMkLst>
        </pc:spChg>
      </pc:sldChg>
      <pc:sldChg chg="del">
        <pc:chgData name="Daniel Khashabi" userId="62390808-c838-45e6-be59-d6fd0d208bc8" providerId="ADAL" clId="{D1D84055-5E57-C44E-ACD2-2684E74F9370}" dt="2023-01-24T16:29:13.825" v="2274" actId="2696"/>
        <pc:sldMkLst>
          <pc:docMk/>
          <pc:sldMk cId="4000492980" sldId="1564"/>
        </pc:sldMkLst>
      </pc:sldChg>
      <pc:sldChg chg="add del">
        <pc:chgData name="Daniel Khashabi" userId="62390808-c838-45e6-be59-d6fd0d208bc8" providerId="ADAL" clId="{D1D84055-5E57-C44E-ACD2-2684E74F9370}" dt="2023-01-24T16:03:51.591" v="2002" actId="2696"/>
        <pc:sldMkLst>
          <pc:docMk/>
          <pc:sldMk cId="2185335518" sldId="1574"/>
        </pc:sldMkLst>
      </pc:sldChg>
      <pc:sldChg chg="modSp mod ord modTransition">
        <pc:chgData name="Daniel Khashabi" userId="62390808-c838-45e6-be59-d6fd0d208bc8" providerId="ADAL" clId="{D1D84055-5E57-C44E-ACD2-2684E74F9370}" dt="2023-01-24T16:25:44.633" v="2271"/>
        <pc:sldMkLst>
          <pc:docMk/>
          <pc:sldMk cId="908445180" sldId="1588"/>
        </pc:sldMkLst>
        <pc:spChg chg="mod">
          <ac:chgData name="Daniel Khashabi" userId="62390808-c838-45e6-be59-d6fd0d208bc8" providerId="ADAL" clId="{D1D84055-5E57-C44E-ACD2-2684E74F9370}" dt="2023-01-24T16:02:55.583" v="1996" actId="207"/>
          <ac:spMkLst>
            <pc:docMk/>
            <pc:sldMk cId="908445180" sldId="1588"/>
            <ac:spMk id="3" creationId="{CD964199-178D-FFB7-FDBD-25BDF237A959}"/>
          </ac:spMkLst>
        </pc:spChg>
      </pc:sldChg>
      <pc:sldChg chg="modNotes">
        <pc:chgData name="Daniel Khashabi" userId="62390808-c838-45e6-be59-d6fd0d208bc8" providerId="ADAL" clId="{D1D84055-5E57-C44E-ACD2-2684E74F9370}" dt="2023-01-24T16:29:13.825" v="2275"/>
        <pc:sldMkLst>
          <pc:docMk/>
          <pc:sldMk cId="3521676750" sldId="1597"/>
        </pc:sldMkLst>
      </pc:sldChg>
      <pc:sldChg chg="add del">
        <pc:chgData name="Daniel Khashabi" userId="62390808-c838-45e6-be59-d6fd0d208bc8" providerId="ADAL" clId="{D1D84055-5E57-C44E-ACD2-2684E74F9370}" dt="2023-01-24T15:48:57.258" v="1223" actId="2696"/>
        <pc:sldMkLst>
          <pc:docMk/>
          <pc:sldMk cId="3488187484" sldId="1603"/>
        </pc:sldMkLst>
      </pc:sldChg>
      <pc:sldChg chg="del">
        <pc:chgData name="Daniel Khashabi" userId="62390808-c838-45e6-be59-d6fd0d208bc8" providerId="ADAL" clId="{D1D84055-5E57-C44E-ACD2-2684E74F9370}" dt="2023-01-19T01:43:36.404" v="59" actId="2696"/>
        <pc:sldMkLst>
          <pc:docMk/>
          <pc:sldMk cId="4209477504" sldId="1603"/>
        </pc:sldMkLst>
      </pc:sldChg>
      <pc:sldChg chg="modSp mod">
        <pc:chgData name="Daniel Khashabi" userId="62390808-c838-45e6-be59-d6fd0d208bc8" providerId="ADAL" clId="{D1D84055-5E57-C44E-ACD2-2684E74F9370}" dt="2023-01-24T15:55:05.070" v="1499" actId="20577"/>
        <pc:sldMkLst>
          <pc:docMk/>
          <pc:sldMk cId="2453304217" sldId="1604"/>
        </pc:sldMkLst>
        <pc:spChg chg="mod">
          <ac:chgData name="Daniel Khashabi" userId="62390808-c838-45e6-be59-d6fd0d208bc8" providerId="ADAL" clId="{D1D84055-5E57-C44E-ACD2-2684E74F9370}" dt="2023-01-24T15:55:05.070" v="1499" actId="20577"/>
          <ac:spMkLst>
            <pc:docMk/>
            <pc:sldMk cId="2453304217" sldId="1604"/>
            <ac:spMk id="3" creationId="{5FCF1FD1-BE54-BA27-53B0-FEFD0667F9CC}"/>
          </ac:spMkLst>
        </pc:spChg>
      </pc:sldChg>
      <pc:sldChg chg="add del">
        <pc:chgData name="Daniel Khashabi" userId="62390808-c838-45e6-be59-d6fd0d208bc8" providerId="ADAL" clId="{D1D84055-5E57-C44E-ACD2-2684E74F9370}" dt="2023-01-24T16:03:51.591" v="2002" actId="2696"/>
        <pc:sldMkLst>
          <pc:docMk/>
          <pc:sldMk cId="1484465576" sldId="1605"/>
        </pc:sldMkLst>
      </pc:sldChg>
      <pc:sldChg chg="delSp modSp add del mod">
        <pc:chgData name="Daniel Khashabi" userId="62390808-c838-45e6-be59-d6fd0d208bc8" providerId="ADAL" clId="{D1D84055-5E57-C44E-ACD2-2684E74F9370}" dt="2023-01-24T16:03:51.591" v="2002" actId="2696"/>
        <pc:sldMkLst>
          <pc:docMk/>
          <pc:sldMk cId="1206788623" sldId="1606"/>
        </pc:sldMkLst>
        <pc:spChg chg="del mod">
          <ac:chgData name="Daniel Khashabi" userId="62390808-c838-45e6-be59-d6fd0d208bc8" providerId="ADAL" clId="{D1D84055-5E57-C44E-ACD2-2684E74F9370}" dt="2023-01-19T17:49:08.433" v="100" actId="478"/>
          <ac:spMkLst>
            <pc:docMk/>
            <pc:sldMk cId="1206788623" sldId="1606"/>
            <ac:spMk id="7" creationId="{87269A3C-9711-27B4-4340-50F2C2D472C8}"/>
          </ac:spMkLst>
        </pc:spChg>
        <pc:picChg chg="mod">
          <ac:chgData name="Daniel Khashabi" userId="62390808-c838-45e6-be59-d6fd0d208bc8" providerId="ADAL" clId="{D1D84055-5E57-C44E-ACD2-2684E74F9370}" dt="2023-01-19T17:49:37.371" v="105" actId="1076"/>
          <ac:picMkLst>
            <pc:docMk/>
            <pc:sldMk cId="1206788623" sldId="1606"/>
            <ac:picMk id="2050" creationId="{E1C9951B-F444-1F34-34EC-CADFACBC2A35}"/>
          </ac:picMkLst>
        </pc:picChg>
      </pc:sldChg>
      <pc:sldChg chg="add del">
        <pc:chgData name="Daniel Khashabi" userId="62390808-c838-45e6-be59-d6fd0d208bc8" providerId="ADAL" clId="{D1D84055-5E57-C44E-ACD2-2684E74F9370}" dt="2023-01-24T16:03:51.591" v="2002" actId="2696"/>
        <pc:sldMkLst>
          <pc:docMk/>
          <pc:sldMk cId="299935572" sldId="1607"/>
        </pc:sldMkLst>
      </pc:sldChg>
      <pc:sldChg chg="del">
        <pc:chgData name="Daniel Khashabi" userId="62390808-c838-45e6-be59-d6fd0d208bc8" providerId="ADAL" clId="{D1D84055-5E57-C44E-ACD2-2684E74F9370}" dt="2023-01-24T16:07:03.362" v="2151" actId="2696"/>
        <pc:sldMkLst>
          <pc:docMk/>
          <pc:sldMk cId="2089379365" sldId="1608"/>
        </pc:sldMkLst>
      </pc:sldChg>
      <pc:sldChg chg="addSp modSp mod">
        <pc:chgData name="Daniel Khashabi" userId="62390808-c838-45e6-be59-d6fd0d208bc8" providerId="ADAL" clId="{D1D84055-5E57-C44E-ACD2-2684E74F9370}" dt="2023-01-24T15:52:22.465" v="1404" actId="20577"/>
        <pc:sldMkLst>
          <pc:docMk/>
          <pc:sldMk cId="889330991" sldId="1625"/>
        </pc:sldMkLst>
        <pc:spChg chg="mod">
          <ac:chgData name="Daniel Khashabi" userId="62390808-c838-45e6-be59-d6fd0d208bc8" providerId="ADAL" clId="{D1D84055-5E57-C44E-ACD2-2684E74F9370}" dt="2023-01-24T15:52:22.465" v="1404" actId="20577"/>
          <ac:spMkLst>
            <pc:docMk/>
            <pc:sldMk cId="889330991" sldId="1625"/>
            <ac:spMk id="3" creationId="{6400B3C0-C6A3-70ED-2E9A-881A0F8D658D}"/>
          </ac:spMkLst>
        </pc:spChg>
        <pc:picChg chg="add mod modCrop">
          <ac:chgData name="Daniel Khashabi" userId="62390808-c838-45e6-be59-d6fd0d208bc8" providerId="ADAL" clId="{D1D84055-5E57-C44E-ACD2-2684E74F9370}" dt="2023-01-24T15:52:09.170" v="1360" actId="14100"/>
          <ac:picMkLst>
            <pc:docMk/>
            <pc:sldMk cId="889330991" sldId="1625"/>
            <ac:picMk id="5" creationId="{E360F8CB-10A6-D389-4BE6-CC5564C6E690}"/>
          </ac:picMkLst>
        </pc:picChg>
      </pc:sldChg>
      <pc:sldChg chg="addSp modSp mod">
        <pc:chgData name="Daniel Khashabi" userId="62390808-c838-45e6-be59-d6fd0d208bc8" providerId="ADAL" clId="{D1D84055-5E57-C44E-ACD2-2684E74F9370}" dt="2023-01-24T16:20:22.980" v="2203" actId="1035"/>
        <pc:sldMkLst>
          <pc:docMk/>
          <pc:sldMk cId="3638804488" sldId="1626"/>
        </pc:sldMkLst>
        <pc:spChg chg="mod">
          <ac:chgData name="Daniel Khashabi" userId="62390808-c838-45e6-be59-d6fd0d208bc8" providerId="ADAL" clId="{D1D84055-5E57-C44E-ACD2-2684E74F9370}" dt="2023-01-24T16:16:18.924" v="2158" actId="20577"/>
          <ac:spMkLst>
            <pc:docMk/>
            <pc:sldMk cId="3638804488" sldId="1626"/>
            <ac:spMk id="2" creationId="{C83F0F9A-BD8A-D602-503C-92F548A93A70}"/>
          </ac:spMkLst>
        </pc:spChg>
        <pc:spChg chg="mod">
          <ac:chgData name="Daniel Khashabi" userId="62390808-c838-45e6-be59-d6fd0d208bc8" providerId="ADAL" clId="{D1D84055-5E57-C44E-ACD2-2684E74F9370}" dt="2023-01-24T16:17:04.973" v="2185" actId="404"/>
          <ac:spMkLst>
            <pc:docMk/>
            <pc:sldMk cId="3638804488" sldId="1626"/>
            <ac:spMk id="3" creationId="{C1072109-19A6-24FE-3232-6B5FA68D7ECB}"/>
          </ac:spMkLst>
        </pc:spChg>
        <pc:picChg chg="add mod">
          <ac:chgData name="Daniel Khashabi" userId="62390808-c838-45e6-be59-d6fd0d208bc8" providerId="ADAL" clId="{D1D84055-5E57-C44E-ACD2-2684E74F9370}" dt="2023-01-24T16:20:22.980" v="2203" actId="1035"/>
          <ac:picMkLst>
            <pc:docMk/>
            <pc:sldMk cId="3638804488" sldId="1626"/>
            <ac:picMk id="5" creationId="{56AE6CDE-BF87-D3B4-B75E-F1384C1073A3}"/>
          </ac:picMkLst>
        </pc:picChg>
      </pc:sldChg>
      <pc:sldChg chg="modSp add del mod">
        <pc:chgData name="Daniel Khashabi" userId="62390808-c838-45e6-be59-d6fd0d208bc8" providerId="ADAL" clId="{D1D84055-5E57-C44E-ACD2-2684E74F9370}" dt="2023-01-24T03:57:18.223" v="733" actId="2696"/>
        <pc:sldMkLst>
          <pc:docMk/>
          <pc:sldMk cId="421858993" sldId="1627"/>
        </pc:sldMkLst>
        <pc:spChg chg="mod">
          <ac:chgData name="Daniel Khashabi" userId="62390808-c838-45e6-be59-d6fd0d208bc8" providerId="ADAL" clId="{D1D84055-5E57-C44E-ACD2-2684E74F9370}" dt="2023-01-24T03:55:48.756" v="729" actId="27636"/>
          <ac:spMkLst>
            <pc:docMk/>
            <pc:sldMk cId="421858993" sldId="1627"/>
            <ac:spMk id="3" creationId="{045D531D-D33F-556C-DD54-A9988170BFF8}"/>
          </ac:spMkLst>
        </pc:spChg>
      </pc:sldChg>
      <pc:sldChg chg="del">
        <pc:chgData name="Daniel Khashabi" userId="62390808-c838-45e6-be59-d6fd0d208bc8" providerId="ADAL" clId="{D1D84055-5E57-C44E-ACD2-2684E74F9370}" dt="2023-01-19T01:43:36.404" v="59" actId="2696"/>
        <pc:sldMkLst>
          <pc:docMk/>
          <pc:sldMk cId="1977175857" sldId="1627"/>
        </pc:sldMkLst>
      </pc:sldChg>
      <pc:sldChg chg="del">
        <pc:chgData name="Daniel Khashabi" userId="62390808-c838-45e6-be59-d6fd0d208bc8" providerId="ADAL" clId="{D1D84055-5E57-C44E-ACD2-2684E74F9370}" dt="2023-01-19T01:43:36.404" v="59" actId="2696"/>
        <pc:sldMkLst>
          <pc:docMk/>
          <pc:sldMk cId="1537367526" sldId="1628"/>
        </pc:sldMkLst>
      </pc:sldChg>
      <pc:sldChg chg="add del">
        <pc:chgData name="Daniel Khashabi" userId="62390808-c838-45e6-be59-d6fd0d208bc8" providerId="ADAL" clId="{D1D84055-5E57-C44E-ACD2-2684E74F9370}" dt="2023-01-24T15:48:56.426" v="1222" actId="2696"/>
        <pc:sldMkLst>
          <pc:docMk/>
          <pc:sldMk cId="3131197380" sldId="1628"/>
        </pc:sldMkLst>
      </pc:sldChg>
      <pc:sldChg chg="del">
        <pc:chgData name="Daniel Khashabi" userId="62390808-c838-45e6-be59-d6fd0d208bc8" providerId="ADAL" clId="{D1D84055-5E57-C44E-ACD2-2684E74F9370}" dt="2023-01-19T01:43:36.404" v="59" actId="2696"/>
        <pc:sldMkLst>
          <pc:docMk/>
          <pc:sldMk cId="1102884931" sldId="1629"/>
        </pc:sldMkLst>
      </pc:sldChg>
      <pc:sldChg chg="modSp add mod">
        <pc:chgData name="Daniel Khashabi" userId="62390808-c838-45e6-be59-d6fd0d208bc8" providerId="ADAL" clId="{D1D84055-5E57-C44E-ACD2-2684E74F9370}" dt="2023-01-24T16:40:48.757" v="2277" actId="403"/>
        <pc:sldMkLst>
          <pc:docMk/>
          <pc:sldMk cId="3652538891" sldId="1629"/>
        </pc:sldMkLst>
        <pc:spChg chg="mod">
          <ac:chgData name="Daniel Khashabi" userId="62390808-c838-45e6-be59-d6fd0d208bc8" providerId="ADAL" clId="{D1D84055-5E57-C44E-ACD2-2684E74F9370}" dt="2023-01-24T16:40:48.757" v="2277" actId="403"/>
          <ac:spMkLst>
            <pc:docMk/>
            <pc:sldMk cId="3652538891" sldId="1629"/>
            <ac:spMk id="3" creationId="{7B9FD2C8-B9FB-AE76-A8E9-188CAC1AE10C}"/>
          </ac:spMkLst>
        </pc:spChg>
      </pc:sldChg>
      <pc:sldChg chg="modSp mod">
        <pc:chgData name="Daniel Khashabi" userId="62390808-c838-45e6-be59-d6fd0d208bc8" providerId="ADAL" clId="{D1D84055-5E57-C44E-ACD2-2684E74F9370}" dt="2023-01-24T15:59:23.714" v="1663" actId="207"/>
        <pc:sldMkLst>
          <pc:docMk/>
          <pc:sldMk cId="2146455325" sldId="1630"/>
        </pc:sldMkLst>
        <pc:spChg chg="mod">
          <ac:chgData name="Daniel Khashabi" userId="62390808-c838-45e6-be59-d6fd0d208bc8" providerId="ADAL" clId="{D1D84055-5E57-C44E-ACD2-2684E74F9370}" dt="2023-01-24T15:59:23.714" v="1663" actId="207"/>
          <ac:spMkLst>
            <pc:docMk/>
            <pc:sldMk cId="2146455325" sldId="1630"/>
            <ac:spMk id="3" creationId="{5FCF1FD1-BE54-BA27-53B0-FEFD0667F9CC}"/>
          </ac:spMkLst>
        </pc:spChg>
      </pc:sldChg>
      <pc:sldChg chg="modSp mod">
        <pc:chgData name="Daniel Khashabi" userId="62390808-c838-45e6-be59-d6fd0d208bc8" providerId="ADAL" clId="{D1D84055-5E57-C44E-ACD2-2684E74F9370}" dt="2023-01-24T16:02:37.966" v="1995" actId="113"/>
        <pc:sldMkLst>
          <pc:docMk/>
          <pc:sldMk cId="1442858237" sldId="1631"/>
        </pc:sldMkLst>
        <pc:spChg chg="mod">
          <ac:chgData name="Daniel Khashabi" userId="62390808-c838-45e6-be59-d6fd0d208bc8" providerId="ADAL" clId="{D1D84055-5E57-C44E-ACD2-2684E74F9370}" dt="2023-01-24T16:02:37.966" v="1995" actId="113"/>
          <ac:spMkLst>
            <pc:docMk/>
            <pc:sldMk cId="1442858237" sldId="1631"/>
            <ac:spMk id="3" creationId="{A3788DC1-2ACA-E78F-303E-B0C8B0AE05AD}"/>
          </ac:spMkLst>
        </pc:spChg>
      </pc:sldChg>
      <pc:sldChg chg="del ord">
        <pc:chgData name="Daniel Khashabi" userId="62390808-c838-45e6-be59-d6fd0d208bc8" providerId="ADAL" clId="{D1D84055-5E57-C44E-ACD2-2684E74F9370}" dt="2023-01-24T03:55:33.866" v="721" actId="2696"/>
        <pc:sldMkLst>
          <pc:docMk/>
          <pc:sldMk cId="3217168384" sldId="1632"/>
        </pc:sldMkLst>
      </pc:sldChg>
      <pc:sldChg chg="addSp delSp modSp new del mod ord">
        <pc:chgData name="Daniel Khashabi" userId="62390808-c838-45e6-be59-d6fd0d208bc8" providerId="ADAL" clId="{D1D84055-5E57-C44E-ACD2-2684E74F9370}" dt="2023-01-24T03:01:33.450" v="116" actId="2696"/>
        <pc:sldMkLst>
          <pc:docMk/>
          <pc:sldMk cId="228494023" sldId="1633"/>
        </pc:sldMkLst>
        <pc:spChg chg="mod">
          <ac:chgData name="Daniel Khashabi" userId="62390808-c838-45e6-be59-d6fd0d208bc8" providerId="ADAL" clId="{D1D84055-5E57-C44E-ACD2-2684E74F9370}" dt="2023-01-19T01:42:01.774" v="22" actId="20577"/>
          <ac:spMkLst>
            <pc:docMk/>
            <pc:sldMk cId="228494023" sldId="1633"/>
            <ac:spMk id="2" creationId="{7D54306F-F183-BBB6-ADEA-81793A450F83}"/>
          </ac:spMkLst>
        </pc:spChg>
        <pc:spChg chg="mod">
          <ac:chgData name="Daniel Khashabi" userId="62390808-c838-45e6-be59-d6fd0d208bc8" providerId="ADAL" clId="{D1D84055-5E57-C44E-ACD2-2684E74F9370}" dt="2023-01-19T01:42:09.597" v="34"/>
          <ac:spMkLst>
            <pc:docMk/>
            <pc:sldMk cId="228494023" sldId="1633"/>
            <ac:spMk id="3" creationId="{F50D3E01-A472-983E-02E3-8A78265A92F4}"/>
          </ac:spMkLst>
        </pc:spChg>
        <pc:spChg chg="add del">
          <ac:chgData name="Daniel Khashabi" userId="62390808-c838-45e6-be59-d6fd0d208bc8" providerId="ADAL" clId="{D1D84055-5E57-C44E-ACD2-2684E74F9370}" dt="2023-01-19T01:42:03.594" v="24" actId="22"/>
          <ac:spMkLst>
            <pc:docMk/>
            <pc:sldMk cId="228494023" sldId="1633"/>
            <ac:spMk id="5" creationId="{8E0172AE-1ECD-2087-9B00-FFD4E9770A9B}"/>
          </ac:spMkLst>
        </pc:spChg>
        <pc:spChg chg="add mod">
          <ac:chgData name="Daniel Khashabi" userId="62390808-c838-45e6-be59-d6fd0d208bc8" providerId="ADAL" clId="{D1D84055-5E57-C44E-ACD2-2684E74F9370}" dt="2023-01-19T01:42:41.569" v="57" actId="1076"/>
          <ac:spMkLst>
            <pc:docMk/>
            <pc:sldMk cId="228494023" sldId="1633"/>
            <ac:spMk id="7" creationId="{8E2DF2CA-FD38-4E55-67DC-EDD3DBE830B1}"/>
          </ac:spMkLst>
        </pc:spChg>
        <pc:picChg chg="add mod">
          <ac:chgData name="Daniel Khashabi" userId="62390808-c838-45e6-be59-d6fd0d208bc8" providerId="ADAL" clId="{D1D84055-5E57-C44E-ACD2-2684E74F9370}" dt="2023-01-19T01:42:45.471" v="58" actId="1076"/>
          <ac:picMkLst>
            <pc:docMk/>
            <pc:sldMk cId="228494023" sldId="1633"/>
            <ac:picMk id="1026" creationId="{CC9D724F-837E-CA71-EDAA-11A1A239304B}"/>
          </ac:picMkLst>
        </pc:picChg>
      </pc:sldChg>
      <pc:sldChg chg="add del">
        <pc:chgData name="Daniel Khashabi" userId="62390808-c838-45e6-be59-d6fd0d208bc8" providerId="ADAL" clId="{D1D84055-5E57-C44E-ACD2-2684E74F9370}" dt="2023-01-24T16:03:51.591" v="2002" actId="2696"/>
        <pc:sldMkLst>
          <pc:docMk/>
          <pc:sldMk cId="4041667364" sldId="1633"/>
        </pc:sldMkLst>
      </pc:sldChg>
      <pc:sldChg chg="addSp delSp modSp new mod ord modClrScheme chgLayout">
        <pc:chgData name="Daniel Khashabi" userId="62390808-c838-45e6-be59-d6fd0d208bc8" providerId="ADAL" clId="{D1D84055-5E57-C44E-ACD2-2684E74F9370}" dt="2023-01-24T03:54:34.034" v="719" actId="1037"/>
        <pc:sldMkLst>
          <pc:docMk/>
          <pc:sldMk cId="405845229" sldId="1634"/>
        </pc:sldMkLst>
        <pc:spChg chg="del mod ord">
          <ac:chgData name="Daniel Khashabi" userId="62390808-c838-45e6-be59-d6fd0d208bc8" providerId="ADAL" clId="{D1D84055-5E57-C44E-ACD2-2684E74F9370}" dt="2023-01-19T01:47:22.835" v="63" actId="700"/>
          <ac:spMkLst>
            <pc:docMk/>
            <pc:sldMk cId="405845229" sldId="1634"/>
            <ac:spMk id="2" creationId="{B2A29012-46DF-F9D0-96CE-15E8C03EFE6E}"/>
          </ac:spMkLst>
        </pc:spChg>
        <pc:spChg chg="add del mod ord">
          <ac:chgData name="Daniel Khashabi" userId="62390808-c838-45e6-be59-d6fd0d208bc8" providerId="ADAL" clId="{D1D84055-5E57-C44E-ACD2-2684E74F9370}" dt="2023-01-24T03:51:19.052" v="683" actId="478"/>
          <ac:spMkLst>
            <pc:docMk/>
            <pc:sldMk cId="405845229" sldId="1634"/>
            <ac:spMk id="3" creationId="{24933715-9160-EBB4-3673-2E9950537C39}"/>
          </ac:spMkLst>
        </pc:spChg>
        <pc:spChg chg="add del mod ord">
          <ac:chgData name="Daniel Khashabi" userId="62390808-c838-45e6-be59-d6fd0d208bc8" providerId="ADAL" clId="{D1D84055-5E57-C44E-ACD2-2684E74F9370}" dt="2023-01-24T03:06:53.506" v="120" actId="700"/>
          <ac:spMkLst>
            <pc:docMk/>
            <pc:sldMk cId="405845229" sldId="1634"/>
            <ac:spMk id="4" creationId="{87EFF237-5BB4-C6C6-E47A-77F78725F352}"/>
          </ac:spMkLst>
        </pc:spChg>
        <pc:spChg chg="add mod">
          <ac:chgData name="Daniel Khashabi" userId="62390808-c838-45e6-be59-d6fd0d208bc8" providerId="ADAL" clId="{D1D84055-5E57-C44E-ACD2-2684E74F9370}" dt="2023-01-24T03:51:19.075" v="684" actId="27636"/>
          <ac:spMkLst>
            <pc:docMk/>
            <pc:sldMk cId="405845229" sldId="1634"/>
            <ac:spMk id="5" creationId="{DD75BCE3-505A-2C90-BFC0-B49F16B04C3F}"/>
          </ac:spMkLst>
        </pc:spChg>
        <pc:picChg chg="add del mod">
          <ac:chgData name="Daniel Khashabi" userId="62390808-c838-45e6-be59-d6fd0d208bc8" providerId="ADAL" clId="{D1D84055-5E57-C44E-ACD2-2684E74F9370}" dt="2023-01-24T03:47:39.567" v="654" actId="478"/>
          <ac:picMkLst>
            <pc:docMk/>
            <pc:sldMk cId="405845229" sldId="1634"/>
            <ac:picMk id="1026" creationId="{DBAD884B-758C-7C79-09BC-D849CEA17EB4}"/>
          </ac:picMkLst>
        </pc:picChg>
        <pc:picChg chg="add mod">
          <ac:chgData name="Daniel Khashabi" userId="62390808-c838-45e6-be59-d6fd0d208bc8" providerId="ADAL" clId="{D1D84055-5E57-C44E-ACD2-2684E74F9370}" dt="2023-01-24T03:54:34.034" v="719" actId="1037"/>
          <ac:picMkLst>
            <pc:docMk/>
            <pc:sldMk cId="405845229" sldId="1634"/>
            <ac:picMk id="1028" creationId="{6CC0F2E7-4764-95C7-50DA-55C47C1668B5}"/>
          </ac:picMkLst>
        </pc:picChg>
        <pc:picChg chg="add mod">
          <ac:chgData name="Daniel Khashabi" userId="62390808-c838-45e6-be59-d6fd0d208bc8" providerId="ADAL" clId="{D1D84055-5E57-C44E-ACD2-2684E74F9370}" dt="2023-01-24T03:54:34.034" v="719" actId="1037"/>
          <ac:picMkLst>
            <pc:docMk/>
            <pc:sldMk cId="405845229" sldId="1634"/>
            <ac:picMk id="1030" creationId="{59B12FBE-C7AD-E0C7-8CA0-AD8309948182}"/>
          </ac:picMkLst>
        </pc:picChg>
      </pc:sldChg>
      <pc:sldChg chg="modSp new mod">
        <pc:chgData name="Daniel Khashabi" userId="62390808-c838-45e6-be59-d6fd0d208bc8" providerId="ADAL" clId="{D1D84055-5E57-C44E-ACD2-2684E74F9370}" dt="2023-01-24T03:07:18.932" v="146" actId="20577"/>
        <pc:sldMkLst>
          <pc:docMk/>
          <pc:sldMk cId="2439463295" sldId="1635"/>
        </pc:sldMkLst>
        <pc:spChg chg="mod">
          <ac:chgData name="Daniel Khashabi" userId="62390808-c838-45e6-be59-d6fd0d208bc8" providerId="ADAL" clId="{D1D84055-5E57-C44E-ACD2-2684E74F9370}" dt="2023-01-24T03:07:18.932" v="146" actId="20577"/>
          <ac:spMkLst>
            <pc:docMk/>
            <pc:sldMk cId="2439463295" sldId="1635"/>
            <ac:spMk id="2" creationId="{56F2D158-2B38-72C1-1BD2-D70A9B0A56F9}"/>
          </ac:spMkLst>
        </pc:spChg>
      </pc:sldChg>
      <pc:sldChg chg="addSp delSp modSp new mod ord">
        <pc:chgData name="Daniel Khashabi" userId="62390808-c838-45e6-be59-d6fd0d208bc8" providerId="ADAL" clId="{D1D84055-5E57-C44E-ACD2-2684E74F9370}" dt="2023-01-24T15:40:28.954" v="936" actId="478"/>
        <pc:sldMkLst>
          <pc:docMk/>
          <pc:sldMk cId="665263505" sldId="1636"/>
        </pc:sldMkLst>
        <pc:spChg chg="mod">
          <ac:chgData name="Daniel Khashabi" userId="62390808-c838-45e6-be59-d6fd0d208bc8" providerId="ADAL" clId="{D1D84055-5E57-C44E-ACD2-2684E74F9370}" dt="2023-01-24T03:29:02.746" v="158"/>
          <ac:spMkLst>
            <pc:docMk/>
            <pc:sldMk cId="665263505" sldId="1636"/>
            <ac:spMk id="2" creationId="{3BAD353F-DBBB-2B1B-DEC3-A5A0E7AFFEFE}"/>
          </ac:spMkLst>
        </pc:spChg>
        <pc:spChg chg="del mod">
          <ac:chgData name="Daniel Khashabi" userId="62390808-c838-45e6-be59-d6fd0d208bc8" providerId="ADAL" clId="{D1D84055-5E57-C44E-ACD2-2684E74F9370}" dt="2023-01-24T15:40:27.388" v="935" actId="478"/>
          <ac:spMkLst>
            <pc:docMk/>
            <pc:sldMk cId="665263505" sldId="1636"/>
            <ac:spMk id="3" creationId="{B6DBCEF8-C148-4207-3C24-9F4E205E5E0F}"/>
          </ac:spMkLst>
        </pc:spChg>
        <pc:spChg chg="add del mod">
          <ac:chgData name="Daniel Khashabi" userId="62390808-c838-45e6-be59-d6fd0d208bc8" providerId="ADAL" clId="{D1D84055-5E57-C44E-ACD2-2684E74F9370}" dt="2023-01-24T15:40:28.954" v="936" actId="478"/>
          <ac:spMkLst>
            <pc:docMk/>
            <pc:sldMk cId="665263505" sldId="1636"/>
            <ac:spMk id="6" creationId="{3011706A-63FD-7D9C-F9EE-174ADD5A7181}"/>
          </ac:spMkLst>
        </pc:spChg>
        <pc:spChg chg="add mod">
          <ac:chgData name="Daniel Khashabi" userId="62390808-c838-45e6-be59-d6fd0d208bc8" providerId="ADAL" clId="{D1D84055-5E57-C44E-ACD2-2684E74F9370}" dt="2023-01-24T15:40:27.388" v="935" actId="478"/>
          <ac:spMkLst>
            <pc:docMk/>
            <pc:sldMk cId="665263505" sldId="1636"/>
            <ac:spMk id="7" creationId="{9D0E7EAC-1105-B7DC-E77C-2DCC52AEDD1D}"/>
          </ac:spMkLst>
        </pc:spChg>
        <pc:picChg chg="add del mod">
          <ac:chgData name="Daniel Khashabi" userId="62390808-c838-45e6-be59-d6fd0d208bc8" providerId="ADAL" clId="{D1D84055-5E57-C44E-ACD2-2684E74F9370}" dt="2023-01-24T15:40:27.388" v="935" actId="478"/>
          <ac:picMkLst>
            <pc:docMk/>
            <pc:sldMk cId="665263505" sldId="1636"/>
            <ac:picMk id="4" creationId="{1F3F40C5-836F-C377-25A1-97F54A67D1E3}"/>
          </ac:picMkLst>
        </pc:picChg>
        <pc:picChg chg="add del mod">
          <ac:chgData name="Daniel Khashabi" userId="62390808-c838-45e6-be59-d6fd0d208bc8" providerId="ADAL" clId="{D1D84055-5E57-C44E-ACD2-2684E74F9370}" dt="2023-01-24T15:40:27.388" v="935" actId="478"/>
          <ac:picMkLst>
            <pc:docMk/>
            <pc:sldMk cId="665263505" sldId="1636"/>
            <ac:picMk id="5" creationId="{5C653732-092D-8EA1-9CEF-214014B95A25}"/>
          </ac:picMkLst>
        </pc:picChg>
        <pc:picChg chg="add del mod">
          <ac:chgData name="Daniel Khashabi" userId="62390808-c838-45e6-be59-d6fd0d208bc8" providerId="ADAL" clId="{D1D84055-5E57-C44E-ACD2-2684E74F9370}" dt="2023-01-24T03:31:39.002" v="160" actId="478"/>
          <ac:picMkLst>
            <pc:docMk/>
            <pc:sldMk cId="665263505" sldId="1636"/>
            <ac:picMk id="2050" creationId="{C0525074-07C3-E065-5F8C-B01BD824C69E}"/>
          </ac:picMkLst>
        </pc:picChg>
        <pc:picChg chg="add del mod">
          <ac:chgData name="Daniel Khashabi" userId="62390808-c838-45e6-be59-d6fd0d208bc8" providerId="ADAL" clId="{D1D84055-5E57-C44E-ACD2-2684E74F9370}" dt="2023-01-24T03:33:39.070" v="183" actId="478"/>
          <ac:picMkLst>
            <pc:docMk/>
            <pc:sldMk cId="665263505" sldId="1636"/>
            <ac:picMk id="2052" creationId="{9569892E-8274-375F-C5EA-7E6BF991ADE3}"/>
          </ac:picMkLst>
        </pc:picChg>
        <pc:picChg chg="add del mod">
          <ac:chgData name="Daniel Khashabi" userId="62390808-c838-45e6-be59-d6fd0d208bc8" providerId="ADAL" clId="{D1D84055-5E57-C44E-ACD2-2684E74F9370}" dt="2023-01-24T03:45:24.006" v="398" actId="478"/>
          <ac:picMkLst>
            <pc:docMk/>
            <pc:sldMk cId="665263505" sldId="1636"/>
            <ac:picMk id="2054" creationId="{71383348-2E80-0EF7-E3D3-1F7F2C38EE5B}"/>
          </ac:picMkLst>
        </pc:picChg>
      </pc:sldChg>
      <pc:sldChg chg="delSp modSp add del">
        <pc:chgData name="Daniel Khashabi" userId="62390808-c838-45e6-be59-d6fd0d208bc8" providerId="ADAL" clId="{D1D84055-5E57-C44E-ACD2-2684E74F9370}" dt="2023-01-24T03:47:11.946" v="649" actId="2696"/>
        <pc:sldMkLst>
          <pc:docMk/>
          <pc:sldMk cId="3808238430" sldId="1637"/>
        </pc:sldMkLst>
        <pc:picChg chg="del mod">
          <ac:chgData name="Daniel Khashabi" userId="62390808-c838-45e6-be59-d6fd0d208bc8" providerId="ADAL" clId="{D1D84055-5E57-C44E-ACD2-2684E74F9370}" dt="2023-01-24T03:44:55.613" v="386" actId="21"/>
          <ac:picMkLst>
            <pc:docMk/>
            <pc:sldMk cId="3808238430" sldId="1637"/>
            <ac:picMk id="2052" creationId="{9569892E-8274-375F-C5EA-7E6BF991ADE3}"/>
          </ac:picMkLst>
        </pc:picChg>
      </pc:sldChg>
      <pc:sldChg chg="delSp add del">
        <pc:chgData name="Daniel Khashabi" userId="62390808-c838-45e6-be59-d6fd0d208bc8" providerId="ADAL" clId="{D1D84055-5E57-C44E-ACD2-2684E74F9370}" dt="2023-01-24T03:47:12.629" v="650" actId="2696"/>
        <pc:sldMkLst>
          <pc:docMk/>
          <pc:sldMk cId="1887684913" sldId="1638"/>
        </pc:sldMkLst>
        <pc:picChg chg="del">
          <ac:chgData name="Daniel Khashabi" userId="62390808-c838-45e6-be59-d6fd0d208bc8" providerId="ADAL" clId="{D1D84055-5E57-C44E-ACD2-2684E74F9370}" dt="2023-01-24T03:44:35.375" v="384" actId="478"/>
          <ac:picMkLst>
            <pc:docMk/>
            <pc:sldMk cId="1887684913" sldId="1638"/>
            <ac:picMk id="2052" creationId="{9569892E-8274-375F-C5EA-7E6BF991ADE3}"/>
          </ac:picMkLst>
        </pc:picChg>
      </pc:sldChg>
      <pc:sldChg chg="new del">
        <pc:chgData name="Daniel Khashabi" userId="62390808-c838-45e6-be59-d6fd0d208bc8" providerId="ADAL" clId="{D1D84055-5E57-C44E-ACD2-2684E74F9370}" dt="2023-01-24T03:44:27.402" v="382" actId="680"/>
        <pc:sldMkLst>
          <pc:docMk/>
          <pc:sldMk cId="3384991835" sldId="1638"/>
        </pc:sldMkLst>
      </pc:sldChg>
      <pc:sldChg chg="modSp add mod">
        <pc:chgData name="Daniel Khashabi" userId="62390808-c838-45e6-be59-d6fd0d208bc8" providerId="ADAL" clId="{D1D84055-5E57-C44E-ACD2-2684E74F9370}" dt="2023-01-24T15:41:36.847" v="945" actId="207"/>
        <pc:sldMkLst>
          <pc:docMk/>
          <pc:sldMk cId="3890159716" sldId="1639"/>
        </pc:sldMkLst>
        <pc:spChg chg="mod">
          <ac:chgData name="Daniel Khashabi" userId="62390808-c838-45e6-be59-d6fd0d208bc8" providerId="ADAL" clId="{D1D84055-5E57-C44E-ACD2-2684E74F9370}" dt="2023-01-24T03:51:14.273" v="682" actId="20577"/>
          <ac:spMkLst>
            <pc:docMk/>
            <pc:sldMk cId="3890159716" sldId="1639"/>
            <ac:spMk id="2" creationId="{3BAD353F-DBBB-2B1B-DEC3-A5A0E7AFFEFE}"/>
          </ac:spMkLst>
        </pc:spChg>
        <pc:spChg chg="mod">
          <ac:chgData name="Daniel Khashabi" userId="62390808-c838-45e6-be59-d6fd0d208bc8" providerId="ADAL" clId="{D1D84055-5E57-C44E-ACD2-2684E74F9370}" dt="2023-01-24T15:41:36.847" v="945" actId="207"/>
          <ac:spMkLst>
            <pc:docMk/>
            <pc:sldMk cId="3890159716" sldId="1639"/>
            <ac:spMk id="3" creationId="{B6DBCEF8-C148-4207-3C24-9F4E205E5E0F}"/>
          </ac:spMkLst>
        </pc:spChg>
        <pc:picChg chg="mod">
          <ac:chgData name="Daniel Khashabi" userId="62390808-c838-45e6-be59-d6fd0d208bc8" providerId="ADAL" clId="{D1D84055-5E57-C44E-ACD2-2684E74F9370}" dt="2023-01-24T03:45:20.309" v="397" actId="1076"/>
          <ac:picMkLst>
            <pc:docMk/>
            <pc:sldMk cId="3890159716" sldId="1639"/>
            <ac:picMk id="2054" creationId="{71383348-2E80-0EF7-E3D3-1F7F2C38EE5B}"/>
          </ac:picMkLst>
        </pc:picChg>
      </pc:sldChg>
      <pc:sldChg chg="modSp add mod">
        <pc:chgData name="Daniel Khashabi" userId="62390808-c838-45e6-be59-d6fd0d208bc8" providerId="ADAL" clId="{D1D84055-5E57-C44E-ACD2-2684E74F9370}" dt="2023-01-24T15:41:56.552" v="955" actId="20577"/>
        <pc:sldMkLst>
          <pc:docMk/>
          <pc:sldMk cId="2652439416" sldId="1640"/>
        </pc:sldMkLst>
        <pc:spChg chg="mod">
          <ac:chgData name="Daniel Khashabi" userId="62390808-c838-45e6-be59-d6fd0d208bc8" providerId="ADAL" clId="{D1D84055-5E57-C44E-ACD2-2684E74F9370}" dt="2023-01-24T15:41:56.552" v="955" actId="20577"/>
          <ac:spMkLst>
            <pc:docMk/>
            <pc:sldMk cId="2652439416" sldId="1640"/>
            <ac:spMk id="3" creationId="{B6DBCEF8-C148-4207-3C24-9F4E205E5E0F}"/>
          </ac:spMkLst>
        </pc:spChg>
      </pc:sldChg>
      <pc:sldChg chg="modSp new mod">
        <pc:chgData name="Daniel Khashabi" userId="62390808-c838-45e6-be59-d6fd0d208bc8" providerId="ADAL" clId="{D1D84055-5E57-C44E-ACD2-2684E74F9370}" dt="2023-01-24T15:48:51.280" v="1221" actId="20577"/>
        <pc:sldMkLst>
          <pc:docMk/>
          <pc:sldMk cId="2795411871" sldId="1641"/>
        </pc:sldMkLst>
        <pc:spChg chg="mod">
          <ac:chgData name="Daniel Khashabi" userId="62390808-c838-45e6-be59-d6fd0d208bc8" providerId="ADAL" clId="{D1D84055-5E57-C44E-ACD2-2684E74F9370}" dt="2023-01-24T15:48:51.280" v="1221" actId="20577"/>
          <ac:spMkLst>
            <pc:docMk/>
            <pc:sldMk cId="2795411871" sldId="1641"/>
            <ac:spMk id="2" creationId="{B8B7F270-3480-A471-A043-EE2D3726E9AB}"/>
          </ac:spMkLst>
        </pc:spChg>
        <pc:spChg chg="mod">
          <ac:chgData name="Daniel Khashabi" userId="62390808-c838-45e6-be59-d6fd0d208bc8" providerId="ADAL" clId="{D1D84055-5E57-C44E-ACD2-2684E74F9370}" dt="2023-01-24T15:46:30.089" v="1212" actId="14100"/>
          <ac:spMkLst>
            <pc:docMk/>
            <pc:sldMk cId="2795411871" sldId="1641"/>
            <ac:spMk id="3" creationId="{10377E16-5822-6FF7-13DD-16A559CD3AFD}"/>
          </ac:spMkLst>
        </pc:spChg>
      </pc:sldChg>
      <pc:sldChg chg="addSp delSp modSp add mod">
        <pc:chgData name="Daniel Khashabi" userId="62390808-c838-45e6-be59-d6fd0d208bc8" providerId="ADAL" clId="{D1D84055-5E57-C44E-ACD2-2684E74F9370}" dt="2023-01-24T15:41:19.163" v="942"/>
        <pc:sldMkLst>
          <pc:docMk/>
          <pc:sldMk cId="3124644540" sldId="1642"/>
        </pc:sldMkLst>
        <pc:spChg chg="mod">
          <ac:chgData name="Daniel Khashabi" userId="62390808-c838-45e6-be59-d6fd0d208bc8" providerId="ADAL" clId="{D1D84055-5E57-C44E-ACD2-2684E74F9370}" dt="2023-01-24T15:41:19.163" v="942"/>
          <ac:spMkLst>
            <pc:docMk/>
            <pc:sldMk cId="3124644540" sldId="1642"/>
            <ac:spMk id="3" creationId="{B6DBCEF8-C148-4207-3C24-9F4E205E5E0F}"/>
          </ac:spMkLst>
        </pc:spChg>
        <pc:picChg chg="del">
          <ac:chgData name="Daniel Khashabi" userId="62390808-c838-45e6-be59-d6fd0d208bc8" providerId="ADAL" clId="{D1D84055-5E57-C44E-ACD2-2684E74F9370}" dt="2023-01-24T15:41:16.278" v="940" actId="478"/>
          <ac:picMkLst>
            <pc:docMk/>
            <pc:sldMk cId="3124644540" sldId="1642"/>
            <ac:picMk id="4" creationId="{1F3F40C5-836F-C377-25A1-97F54A67D1E3}"/>
          </ac:picMkLst>
        </pc:picChg>
        <pc:picChg chg="del">
          <ac:chgData name="Daniel Khashabi" userId="62390808-c838-45e6-be59-d6fd0d208bc8" providerId="ADAL" clId="{D1D84055-5E57-C44E-ACD2-2684E74F9370}" dt="2023-01-24T15:40:42.233" v="937" actId="478"/>
          <ac:picMkLst>
            <pc:docMk/>
            <pc:sldMk cId="3124644540" sldId="1642"/>
            <ac:picMk id="5" creationId="{5C653732-092D-8EA1-9CEF-214014B95A25}"/>
          </ac:picMkLst>
        </pc:picChg>
        <pc:picChg chg="add mod">
          <ac:chgData name="Daniel Khashabi" userId="62390808-c838-45e6-be59-d6fd0d208bc8" providerId="ADAL" clId="{D1D84055-5E57-C44E-ACD2-2684E74F9370}" dt="2023-01-24T15:40:42.607" v="938"/>
          <ac:picMkLst>
            <pc:docMk/>
            <pc:sldMk cId="3124644540" sldId="1642"/>
            <ac:picMk id="7" creationId="{F6B93864-41AE-60B0-903A-7322245EA0C6}"/>
          </ac:picMkLst>
        </pc:picChg>
      </pc:sldChg>
      <pc:sldChg chg="addSp delSp modSp add mod">
        <pc:chgData name="Daniel Khashabi" userId="62390808-c838-45e6-be59-d6fd0d208bc8" providerId="ADAL" clId="{D1D84055-5E57-C44E-ACD2-2684E74F9370}" dt="2023-01-24T15:41:30.576" v="944" actId="27636"/>
        <pc:sldMkLst>
          <pc:docMk/>
          <pc:sldMk cId="4107941708" sldId="1643"/>
        </pc:sldMkLst>
        <pc:spChg chg="del">
          <ac:chgData name="Daniel Khashabi" userId="62390808-c838-45e6-be59-d6fd0d208bc8" providerId="ADAL" clId="{D1D84055-5E57-C44E-ACD2-2684E74F9370}" dt="2023-01-24T15:41:30.537" v="943" actId="478"/>
          <ac:spMkLst>
            <pc:docMk/>
            <pc:sldMk cId="4107941708" sldId="1643"/>
            <ac:spMk id="2" creationId="{3BAD353F-DBBB-2B1B-DEC3-A5A0E7AFFEFE}"/>
          </ac:spMkLst>
        </pc:spChg>
        <pc:spChg chg="add mod">
          <ac:chgData name="Daniel Khashabi" userId="62390808-c838-45e6-be59-d6fd0d208bc8" providerId="ADAL" clId="{D1D84055-5E57-C44E-ACD2-2684E74F9370}" dt="2023-01-24T15:41:30.576" v="944" actId="27636"/>
          <ac:spMkLst>
            <pc:docMk/>
            <pc:sldMk cId="4107941708" sldId="1643"/>
            <ac:spMk id="8" creationId="{554B69EF-8CE2-904D-7526-EA7D79F396E3}"/>
          </ac:spMkLst>
        </pc:spChg>
      </pc:sldChg>
      <pc:sldChg chg="modSp add mod">
        <pc:chgData name="Daniel Khashabi" userId="62390808-c838-45e6-be59-d6fd0d208bc8" providerId="ADAL" clId="{D1D84055-5E57-C44E-ACD2-2684E74F9370}" dt="2023-01-24T16:41:16.705" v="2278" actId="113"/>
        <pc:sldMkLst>
          <pc:docMk/>
          <pc:sldMk cId="3194463124" sldId="1644"/>
        </pc:sldMkLst>
        <pc:spChg chg="mod">
          <ac:chgData name="Daniel Khashabi" userId="62390808-c838-45e6-be59-d6fd0d208bc8" providerId="ADAL" clId="{D1D84055-5E57-C44E-ACD2-2684E74F9370}" dt="2023-01-24T15:53:40.296" v="1479" actId="20577"/>
          <ac:spMkLst>
            <pc:docMk/>
            <pc:sldMk cId="3194463124" sldId="1644"/>
            <ac:spMk id="2" creationId="{0AC9256C-384B-B629-6233-BDC5D9D48B27}"/>
          </ac:spMkLst>
        </pc:spChg>
        <pc:spChg chg="mod">
          <ac:chgData name="Daniel Khashabi" userId="62390808-c838-45e6-be59-d6fd0d208bc8" providerId="ADAL" clId="{D1D84055-5E57-C44E-ACD2-2684E74F9370}" dt="2023-01-24T16:41:16.705" v="2278" actId="113"/>
          <ac:spMkLst>
            <pc:docMk/>
            <pc:sldMk cId="3194463124" sldId="1644"/>
            <ac:spMk id="3" creationId="{6400B3C0-C6A3-70ED-2E9A-881A0F8D658D}"/>
          </ac:spMkLst>
        </pc:spChg>
      </pc:sldChg>
      <pc:sldChg chg="modSp add mod ord">
        <pc:chgData name="Daniel Khashabi" userId="62390808-c838-45e6-be59-d6fd0d208bc8" providerId="ADAL" clId="{D1D84055-5E57-C44E-ACD2-2684E74F9370}" dt="2023-01-24T16:03:10.910" v="2000" actId="20578"/>
        <pc:sldMkLst>
          <pc:docMk/>
          <pc:sldMk cId="1321261645" sldId="1645"/>
        </pc:sldMkLst>
        <pc:spChg chg="mod">
          <ac:chgData name="Daniel Khashabi" userId="62390808-c838-45e6-be59-d6fd0d208bc8" providerId="ADAL" clId="{D1D84055-5E57-C44E-ACD2-2684E74F9370}" dt="2023-01-24T16:03:06.769" v="1999" actId="5793"/>
          <ac:spMkLst>
            <pc:docMk/>
            <pc:sldMk cId="1321261645" sldId="1645"/>
            <ac:spMk id="3" creationId="{CD964199-178D-FFB7-FDBD-25BDF237A959}"/>
          </ac:spMkLst>
        </pc:spChg>
      </pc:sldChg>
      <pc:sldChg chg="addSp delSp modSp new mod modClrScheme chgLayout">
        <pc:chgData name="Daniel Khashabi" userId="62390808-c838-45e6-be59-d6fd0d208bc8" providerId="ADAL" clId="{D1D84055-5E57-C44E-ACD2-2684E74F9370}" dt="2023-01-24T16:04:22.075" v="2055" actId="403"/>
        <pc:sldMkLst>
          <pc:docMk/>
          <pc:sldMk cId="1327149158" sldId="1646"/>
        </pc:sldMkLst>
        <pc:spChg chg="del mod ord">
          <ac:chgData name="Daniel Khashabi" userId="62390808-c838-45e6-be59-d6fd0d208bc8" providerId="ADAL" clId="{D1D84055-5E57-C44E-ACD2-2684E74F9370}" dt="2023-01-24T16:04:05.773" v="2004" actId="700"/>
          <ac:spMkLst>
            <pc:docMk/>
            <pc:sldMk cId="1327149158" sldId="1646"/>
            <ac:spMk id="2" creationId="{2684CD95-27EF-1FCF-BDA9-6AC4F2D6C034}"/>
          </ac:spMkLst>
        </pc:spChg>
        <pc:spChg chg="del">
          <ac:chgData name="Daniel Khashabi" userId="62390808-c838-45e6-be59-d6fd0d208bc8" providerId="ADAL" clId="{D1D84055-5E57-C44E-ACD2-2684E74F9370}" dt="2023-01-24T16:04:05.773" v="2004" actId="700"/>
          <ac:spMkLst>
            <pc:docMk/>
            <pc:sldMk cId="1327149158" sldId="1646"/>
            <ac:spMk id="3" creationId="{3049DC26-410C-A89A-148D-4F240D612B74}"/>
          </ac:spMkLst>
        </pc:spChg>
        <pc:spChg chg="add mod ord">
          <ac:chgData name="Daniel Khashabi" userId="62390808-c838-45e6-be59-d6fd0d208bc8" providerId="ADAL" clId="{D1D84055-5E57-C44E-ACD2-2684E74F9370}" dt="2023-01-24T16:04:22.075" v="2055" actId="403"/>
          <ac:spMkLst>
            <pc:docMk/>
            <pc:sldMk cId="1327149158" sldId="1646"/>
            <ac:spMk id="4" creationId="{0FAF8E28-1553-B469-99D0-590CE9B367C9}"/>
          </ac:spMkLst>
        </pc:spChg>
      </pc:sldChg>
      <pc:sldChg chg="addSp modSp add mod">
        <pc:chgData name="Daniel Khashabi" userId="62390808-c838-45e6-be59-d6fd0d208bc8" providerId="ADAL" clId="{D1D84055-5E57-C44E-ACD2-2684E74F9370}" dt="2023-01-24T16:23:14.050" v="2207" actId="1076"/>
        <pc:sldMkLst>
          <pc:docMk/>
          <pc:sldMk cId="4135125234" sldId="1647"/>
        </pc:sldMkLst>
        <pc:spChg chg="mod">
          <ac:chgData name="Daniel Khashabi" userId="62390808-c838-45e6-be59-d6fd0d208bc8" providerId="ADAL" clId="{D1D84055-5E57-C44E-ACD2-2684E74F9370}" dt="2023-01-24T16:16:23.046" v="2167" actId="20577"/>
          <ac:spMkLst>
            <pc:docMk/>
            <pc:sldMk cId="4135125234" sldId="1647"/>
            <ac:spMk id="2" creationId="{C83F0F9A-BD8A-D602-503C-92F548A93A70}"/>
          </ac:spMkLst>
        </pc:spChg>
        <pc:spChg chg="mod">
          <ac:chgData name="Daniel Khashabi" userId="62390808-c838-45e6-be59-d6fd0d208bc8" providerId="ADAL" clId="{D1D84055-5E57-C44E-ACD2-2684E74F9370}" dt="2023-01-24T16:16:56.783" v="2178" actId="255"/>
          <ac:spMkLst>
            <pc:docMk/>
            <pc:sldMk cId="4135125234" sldId="1647"/>
            <ac:spMk id="3" creationId="{C1072109-19A6-24FE-3232-6B5FA68D7ECB}"/>
          </ac:spMkLst>
        </pc:spChg>
        <pc:picChg chg="add mod">
          <ac:chgData name="Daniel Khashabi" userId="62390808-c838-45e6-be59-d6fd0d208bc8" providerId="ADAL" clId="{D1D84055-5E57-C44E-ACD2-2684E74F9370}" dt="2023-01-24T16:23:14.050" v="2207" actId="1076"/>
          <ac:picMkLst>
            <pc:docMk/>
            <pc:sldMk cId="4135125234" sldId="1647"/>
            <ac:picMk id="4" creationId="{074B28E7-E5D5-7A11-CE02-1A30FDBA47F2}"/>
          </ac:picMkLst>
        </pc:picChg>
      </pc:sldChg>
      <pc:sldChg chg="addSp modSp add mod">
        <pc:chgData name="Daniel Khashabi" userId="62390808-c838-45e6-be59-d6fd0d208bc8" providerId="ADAL" clId="{D1D84055-5E57-C44E-ACD2-2684E74F9370}" dt="2023-01-24T16:23:16.848" v="2209" actId="1076"/>
        <pc:sldMkLst>
          <pc:docMk/>
          <pc:sldMk cId="3594454642" sldId="1648"/>
        </pc:sldMkLst>
        <pc:spChg chg="mod">
          <ac:chgData name="Daniel Khashabi" userId="62390808-c838-45e6-be59-d6fd0d208bc8" providerId="ADAL" clId="{D1D84055-5E57-C44E-ACD2-2684E74F9370}" dt="2023-01-24T16:17:19.451" v="2194" actId="20577"/>
          <ac:spMkLst>
            <pc:docMk/>
            <pc:sldMk cId="3594454642" sldId="1648"/>
            <ac:spMk id="2" creationId="{C83F0F9A-BD8A-D602-503C-92F548A93A70}"/>
          </ac:spMkLst>
        </pc:spChg>
        <pc:spChg chg="mod">
          <ac:chgData name="Daniel Khashabi" userId="62390808-c838-45e6-be59-d6fd0d208bc8" providerId="ADAL" clId="{D1D84055-5E57-C44E-ACD2-2684E74F9370}" dt="2023-01-24T16:17:11.923" v="2189" actId="403"/>
          <ac:spMkLst>
            <pc:docMk/>
            <pc:sldMk cId="3594454642" sldId="1648"/>
            <ac:spMk id="3" creationId="{C1072109-19A6-24FE-3232-6B5FA68D7ECB}"/>
          </ac:spMkLst>
        </pc:spChg>
        <pc:picChg chg="add mod">
          <ac:chgData name="Daniel Khashabi" userId="62390808-c838-45e6-be59-d6fd0d208bc8" providerId="ADAL" clId="{D1D84055-5E57-C44E-ACD2-2684E74F9370}" dt="2023-01-24T16:23:16.848" v="2209" actId="1076"/>
          <ac:picMkLst>
            <pc:docMk/>
            <pc:sldMk cId="3594454642" sldId="1648"/>
            <ac:picMk id="4" creationId="{C27E48FF-1E8F-0112-69EF-342E2C187BF8}"/>
          </ac:picMkLst>
        </pc:picChg>
      </pc:sldChg>
    </pc:docChg>
  </pc:docChgLst>
  <pc:docChgLst>
    <pc:chgData name="Daniel Khashabi" userId="62390808-c838-45e6-be59-d6fd0d208bc8" providerId="ADAL" clId="{FC7879B7-D778-2A4C-9275-30C8C6FFBA28}"/>
    <pc:docChg chg="undo redo custSel addSld delSld modSld sldOrd">
      <pc:chgData name="Daniel Khashabi" userId="62390808-c838-45e6-be59-d6fd0d208bc8" providerId="ADAL" clId="{FC7879B7-D778-2A4C-9275-30C8C6FFBA28}" dt="2023-01-04T13:52:39.541" v="3684" actId="20577"/>
      <pc:docMkLst>
        <pc:docMk/>
      </pc:docMkLst>
      <pc:sldChg chg="modSp mod ord modAnim">
        <pc:chgData name="Daniel Khashabi" userId="62390808-c838-45e6-be59-d6fd0d208bc8" providerId="ADAL" clId="{FC7879B7-D778-2A4C-9275-30C8C6FFBA28}" dt="2023-01-04T02:19:40.849" v="2708" actId="20578"/>
        <pc:sldMkLst>
          <pc:docMk/>
          <pc:sldMk cId="3312918528" sldId="258"/>
        </pc:sldMkLst>
        <pc:spChg chg="mod">
          <ac:chgData name="Daniel Khashabi" userId="62390808-c838-45e6-be59-d6fd0d208bc8" providerId="ADAL" clId="{FC7879B7-D778-2A4C-9275-30C8C6FFBA28}" dt="2023-01-04T02:18:31.882" v="2649" actId="313"/>
          <ac:spMkLst>
            <pc:docMk/>
            <pc:sldMk cId="3312918528" sldId="258"/>
            <ac:spMk id="61" creationId="{00000000-0000-0000-0000-000000000000}"/>
          </ac:spMkLst>
        </pc:spChg>
        <pc:spChg chg="mod">
          <ac:chgData name="Daniel Khashabi" userId="62390808-c838-45e6-be59-d6fd0d208bc8" providerId="ADAL" clId="{FC7879B7-D778-2A4C-9275-30C8C6FFBA28}" dt="2023-01-04T02:18:34.500" v="2651" actId="403"/>
          <ac:spMkLst>
            <pc:docMk/>
            <pc:sldMk cId="3312918528" sldId="258"/>
            <ac:spMk id="62" creationId="{00000000-0000-0000-0000-000000000000}"/>
          </ac:spMkLst>
        </pc:spChg>
      </pc:sldChg>
      <pc:sldChg chg="add del">
        <pc:chgData name="Daniel Khashabi" userId="62390808-c838-45e6-be59-d6fd0d208bc8" providerId="ADAL" clId="{FC7879B7-D778-2A4C-9275-30C8C6FFBA28}" dt="2023-01-04T02:09:57.815" v="2169" actId="2696"/>
        <pc:sldMkLst>
          <pc:docMk/>
          <pc:sldMk cId="1626496791" sldId="426"/>
        </pc:sldMkLst>
      </pc:sldChg>
      <pc:sldChg chg="add del">
        <pc:chgData name="Daniel Khashabi" userId="62390808-c838-45e6-be59-d6fd0d208bc8" providerId="ADAL" clId="{FC7879B7-D778-2A4C-9275-30C8C6FFBA28}" dt="2023-01-04T02:05:57.726" v="1613" actId="2696"/>
        <pc:sldMkLst>
          <pc:docMk/>
          <pc:sldMk cId="2396620244" sldId="426"/>
        </pc:sldMkLst>
      </pc:sldChg>
      <pc:sldChg chg="addSp delSp modSp add mod">
        <pc:chgData name="Daniel Khashabi" userId="62390808-c838-45e6-be59-d6fd0d208bc8" providerId="ADAL" clId="{FC7879B7-D778-2A4C-9275-30C8C6FFBA28}" dt="2023-01-04T02:15:51.177" v="2366" actId="1076"/>
        <pc:sldMkLst>
          <pc:docMk/>
          <pc:sldMk cId="370663172" sldId="427"/>
        </pc:sldMkLst>
        <pc:spChg chg="add del mod">
          <ac:chgData name="Daniel Khashabi" userId="62390808-c838-45e6-be59-d6fd0d208bc8" providerId="ADAL" clId="{FC7879B7-D778-2A4C-9275-30C8C6FFBA28}" dt="2023-01-04T02:15:32.753" v="2362" actId="478"/>
          <ac:spMkLst>
            <pc:docMk/>
            <pc:sldMk cId="370663172" sldId="427"/>
            <ac:spMk id="7" creationId="{E60D7413-16F4-215F-E572-095788F1D353}"/>
          </ac:spMkLst>
        </pc:spChg>
        <pc:picChg chg="add mod">
          <ac:chgData name="Daniel Khashabi" userId="62390808-c838-45e6-be59-d6fd0d208bc8" providerId="ADAL" clId="{FC7879B7-D778-2A4C-9275-30C8C6FFBA28}" dt="2023-01-04T02:15:51.177" v="2366" actId="1076"/>
          <ac:picMkLst>
            <pc:docMk/>
            <pc:sldMk cId="370663172" sldId="427"/>
            <ac:picMk id="5" creationId="{7F4DBF9F-CB16-2C4F-6E7B-4CEA6D78F26E}"/>
          </ac:picMkLst>
        </pc:picChg>
        <pc:picChg chg="del">
          <ac:chgData name="Daniel Khashabi" userId="62390808-c838-45e6-be59-d6fd0d208bc8" providerId="ADAL" clId="{FC7879B7-D778-2A4C-9275-30C8C6FFBA28}" dt="2023-01-04T02:15:30.518" v="2361" actId="478"/>
          <ac:picMkLst>
            <pc:docMk/>
            <pc:sldMk cId="370663172" sldId="427"/>
            <ac:picMk id="8" creationId="{F253F46D-E30C-D61A-C780-3B4ACDC52E30}"/>
          </ac:picMkLst>
        </pc:picChg>
      </pc:sldChg>
      <pc:sldChg chg="modSp del mod">
        <pc:chgData name="Daniel Khashabi" userId="62390808-c838-45e6-be59-d6fd0d208bc8" providerId="ADAL" clId="{FC7879B7-D778-2A4C-9275-30C8C6FFBA28}" dt="2023-01-04T02:12:39.961" v="2253" actId="2696"/>
        <pc:sldMkLst>
          <pc:docMk/>
          <pc:sldMk cId="1899457764" sldId="427"/>
        </pc:sldMkLst>
        <pc:spChg chg="mod">
          <ac:chgData name="Daniel Khashabi" userId="62390808-c838-45e6-be59-d6fd0d208bc8" providerId="ADAL" clId="{FC7879B7-D778-2A4C-9275-30C8C6FFBA28}" dt="2023-01-04T01:46:33.667" v="220" actId="20577"/>
          <ac:spMkLst>
            <pc:docMk/>
            <pc:sldMk cId="1899457764" sldId="427"/>
            <ac:spMk id="4" creationId="{D184F569-DFEB-34CE-522E-63F24B3858EA}"/>
          </ac:spMkLst>
        </pc:spChg>
      </pc:sldChg>
      <pc:sldChg chg="add del">
        <pc:chgData name="Daniel Khashabi" userId="62390808-c838-45e6-be59-d6fd0d208bc8" providerId="ADAL" clId="{FC7879B7-D778-2A4C-9275-30C8C6FFBA28}" dt="2023-01-04T02:15:00.688" v="2355" actId="2696"/>
        <pc:sldMkLst>
          <pc:docMk/>
          <pc:sldMk cId="2038264265" sldId="427"/>
        </pc:sldMkLst>
      </pc:sldChg>
      <pc:sldChg chg="add del">
        <pc:chgData name="Daniel Khashabi" userId="62390808-c838-45e6-be59-d6fd0d208bc8" providerId="ADAL" clId="{FC7879B7-D778-2A4C-9275-30C8C6FFBA28}" dt="2023-01-04T02:05:57.726" v="1613" actId="2696"/>
        <pc:sldMkLst>
          <pc:docMk/>
          <pc:sldMk cId="1497266761" sldId="1538"/>
        </pc:sldMkLst>
      </pc:sldChg>
      <pc:sldChg chg="add del">
        <pc:chgData name="Daniel Khashabi" userId="62390808-c838-45e6-be59-d6fd0d208bc8" providerId="ADAL" clId="{FC7879B7-D778-2A4C-9275-30C8C6FFBA28}" dt="2023-01-04T02:09:57.815" v="2169" actId="2696"/>
        <pc:sldMkLst>
          <pc:docMk/>
          <pc:sldMk cId="2396791843" sldId="1538"/>
        </pc:sldMkLst>
      </pc:sldChg>
      <pc:sldChg chg="modSp mod">
        <pc:chgData name="Daniel Khashabi" userId="62390808-c838-45e6-be59-d6fd0d208bc8" providerId="ADAL" clId="{FC7879B7-D778-2A4C-9275-30C8C6FFBA28}" dt="2023-01-04T01:52:56.705" v="473"/>
        <pc:sldMkLst>
          <pc:docMk/>
          <pc:sldMk cId="2752319493" sldId="1554"/>
        </pc:sldMkLst>
        <pc:spChg chg="mod">
          <ac:chgData name="Daniel Khashabi" userId="62390808-c838-45e6-be59-d6fd0d208bc8" providerId="ADAL" clId="{FC7879B7-D778-2A4C-9275-30C8C6FFBA28}" dt="2023-01-04T01:52:56.705" v="473"/>
          <ac:spMkLst>
            <pc:docMk/>
            <pc:sldMk cId="2752319493" sldId="1554"/>
            <ac:spMk id="8" creationId="{D0BE733B-B554-5054-6E58-0F4C34F38C3E}"/>
          </ac:spMkLst>
        </pc:spChg>
      </pc:sldChg>
      <pc:sldChg chg="modSp mod">
        <pc:chgData name="Daniel Khashabi" userId="62390808-c838-45e6-be59-d6fd0d208bc8" providerId="ADAL" clId="{FC7879B7-D778-2A4C-9275-30C8C6FFBA28}" dt="2023-01-04T01:52:46.698" v="472" actId="20577"/>
        <pc:sldMkLst>
          <pc:docMk/>
          <pc:sldMk cId="1606165307" sldId="1555"/>
        </pc:sldMkLst>
        <pc:spChg chg="mod">
          <ac:chgData name="Daniel Khashabi" userId="62390808-c838-45e6-be59-d6fd0d208bc8" providerId="ADAL" clId="{FC7879B7-D778-2A4C-9275-30C8C6FFBA28}" dt="2023-01-04T01:52:35.593" v="455" actId="20577"/>
          <ac:spMkLst>
            <pc:docMk/>
            <pc:sldMk cId="1606165307" sldId="1555"/>
            <ac:spMk id="7" creationId="{A588EF0B-66B3-195A-337A-B7C1B71495CF}"/>
          </ac:spMkLst>
        </pc:spChg>
        <pc:spChg chg="mod">
          <ac:chgData name="Daniel Khashabi" userId="62390808-c838-45e6-be59-d6fd0d208bc8" providerId="ADAL" clId="{FC7879B7-D778-2A4C-9275-30C8C6FFBA28}" dt="2023-01-04T01:52:46.698" v="472" actId="20577"/>
          <ac:spMkLst>
            <pc:docMk/>
            <pc:sldMk cId="1606165307" sldId="1555"/>
            <ac:spMk id="8" creationId="{2E40A4DA-AD5E-67BB-D44C-10E115043888}"/>
          </ac:spMkLst>
        </pc:spChg>
      </pc:sldChg>
      <pc:sldChg chg="modSp mod">
        <pc:chgData name="Daniel Khashabi" userId="62390808-c838-45e6-be59-d6fd0d208bc8" providerId="ADAL" clId="{FC7879B7-D778-2A4C-9275-30C8C6FFBA28}" dt="2023-01-04T01:53:32.243" v="480" actId="20577"/>
        <pc:sldMkLst>
          <pc:docMk/>
          <pc:sldMk cId="2195868379" sldId="1556"/>
        </pc:sldMkLst>
        <pc:spChg chg="mod">
          <ac:chgData name="Daniel Khashabi" userId="62390808-c838-45e6-be59-d6fd0d208bc8" providerId="ADAL" clId="{FC7879B7-D778-2A4C-9275-30C8C6FFBA28}" dt="2023-01-04T01:52:59.258" v="474"/>
          <ac:spMkLst>
            <pc:docMk/>
            <pc:sldMk cId="2195868379" sldId="1556"/>
            <ac:spMk id="7" creationId="{A588EF0B-66B3-195A-337A-B7C1B71495CF}"/>
          </ac:spMkLst>
        </pc:spChg>
        <pc:spChg chg="mod">
          <ac:chgData name="Daniel Khashabi" userId="62390808-c838-45e6-be59-d6fd0d208bc8" providerId="ADAL" clId="{FC7879B7-D778-2A4C-9275-30C8C6FFBA28}" dt="2023-01-04T01:53:02.946" v="475"/>
          <ac:spMkLst>
            <pc:docMk/>
            <pc:sldMk cId="2195868379" sldId="1556"/>
            <ac:spMk id="8" creationId="{2E40A4DA-AD5E-67BB-D44C-10E115043888}"/>
          </ac:spMkLst>
        </pc:spChg>
        <pc:spChg chg="mod">
          <ac:chgData name="Daniel Khashabi" userId="62390808-c838-45e6-be59-d6fd0d208bc8" providerId="ADAL" clId="{FC7879B7-D778-2A4C-9275-30C8C6FFBA28}" dt="2023-01-04T01:53:32.243" v="480" actId="20577"/>
          <ac:spMkLst>
            <pc:docMk/>
            <pc:sldMk cId="2195868379" sldId="1556"/>
            <ac:spMk id="10" creationId="{C4FB3FCC-2A19-64C4-E5F5-78BBCC1E9BDC}"/>
          </ac:spMkLst>
        </pc:spChg>
      </pc:sldChg>
      <pc:sldChg chg="add">
        <pc:chgData name="Daniel Khashabi" userId="62390808-c838-45e6-be59-d6fd0d208bc8" providerId="ADAL" clId="{FC7879B7-D778-2A4C-9275-30C8C6FFBA28}" dt="2023-01-04T02:02:09.155" v="1239"/>
        <pc:sldMkLst>
          <pc:docMk/>
          <pc:sldMk cId="2185335518" sldId="1574"/>
        </pc:sldMkLst>
      </pc:sldChg>
      <pc:sldChg chg="del">
        <pc:chgData name="Daniel Khashabi" userId="62390808-c838-45e6-be59-d6fd0d208bc8" providerId="ADAL" clId="{FC7879B7-D778-2A4C-9275-30C8C6FFBA28}" dt="2023-01-04T02:01:48.597" v="1238" actId="2696"/>
        <pc:sldMkLst>
          <pc:docMk/>
          <pc:sldMk cId="3663013417" sldId="1574"/>
        </pc:sldMkLst>
      </pc:sldChg>
      <pc:sldChg chg="modSp mod modAnim">
        <pc:chgData name="Daniel Khashabi" userId="62390808-c838-45e6-be59-d6fd0d208bc8" providerId="ADAL" clId="{FC7879B7-D778-2A4C-9275-30C8C6FFBA28}" dt="2023-01-04T02:16:53.256" v="2404" actId="20577"/>
        <pc:sldMkLst>
          <pc:docMk/>
          <pc:sldMk cId="908445180" sldId="1588"/>
        </pc:sldMkLst>
        <pc:spChg chg="mod">
          <ac:chgData name="Daniel Khashabi" userId="62390808-c838-45e6-be59-d6fd0d208bc8" providerId="ADAL" clId="{FC7879B7-D778-2A4C-9275-30C8C6FFBA28}" dt="2023-01-04T02:16:53.256" v="2404" actId="20577"/>
          <ac:spMkLst>
            <pc:docMk/>
            <pc:sldMk cId="908445180" sldId="1588"/>
            <ac:spMk id="2" creationId="{CD8225B7-A08B-1FD9-EA85-50ED43B21ECA}"/>
          </ac:spMkLst>
        </pc:spChg>
        <pc:spChg chg="mod">
          <ac:chgData name="Daniel Khashabi" userId="62390808-c838-45e6-be59-d6fd0d208bc8" providerId="ADAL" clId="{FC7879B7-D778-2A4C-9275-30C8C6FFBA28}" dt="2023-01-04T01:49:13.907" v="439" actId="20577"/>
          <ac:spMkLst>
            <pc:docMk/>
            <pc:sldMk cId="908445180" sldId="1588"/>
            <ac:spMk id="3" creationId="{CD964199-178D-FFB7-FDBD-25BDF237A959}"/>
          </ac:spMkLst>
        </pc:spChg>
      </pc:sldChg>
      <pc:sldChg chg="modSp del mod">
        <pc:chgData name="Daniel Khashabi" userId="62390808-c838-45e6-be59-d6fd0d208bc8" providerId="ADAL" clId="{FC7879B7-D778-2A4C-9275-30C8C6FFBA28}" dt="2023-01-04T01:45:44.986" v="216" actId="2696"/>
        <pc:sldMkLst>
          <pc:docMk/>
          <pc:sldMk cId="4078586367" sldId="1600"/>
        </pc:sldMkLst>
        <pc:spChg chg="mod">
          <ac:chgData name="Daniel Khashabi" userId="62390808-c838-45e6-be59-d6fd0d208bc8" providerId="ADAL" clId="{FC7879B7-D778-2A4C-9275-30C8C6FFBA28}" dt="2023-01-04T01:45:27.707" v="199" actId="20577"/>
          <ac:spMkLst>
            <pc:docMk/>
            <pc:sldMk cId="4078586367" sldId="1600"/>
            <ac:spMk id="3" creationId="{6400B3C0-C6A3-70ED-2E9A-881A0F8D658D}"/>
          </ac:spMkLst>
        </pc:spChg>
      </pc:sldChg>
      <pc:sldChg chg="modSp add del mod modShow">
        <pc:chgData name="Daniel Khashabi" userId="62390808-c838-45e6-be59-d6fd0d208bc8" providerId="ADAL" clId="{FC7879B7-D778-2A4C-9275-30C8C6FFBA28}" dt="2023-01-04T02:20:26.189" v="2717" actId="729"/>
        <pc:sldMkLst>
          <pc:docMk/>
          <pc:sldMk cId="4209477504" sldId="1603"/>
        </pc:sldMkLst>
        <pc:spChg chg="mod">
          <ac:chgData name="Daniel Khashabi" userId="62390808-c838-45e6-be59-d6fd0d208bc8" providerId="ADAL" clId="{FC7879B7-D778-2A4C-9275-30C8C6FFBA28}" dt="2023-01-04T02:19:00.969" v="2704" actId="20577"/>
          <ac:spMkLst>
            <pc:docMk/>
            <pc:sldMk cId="4209477504" sldId="1603"/>
            <ac:spMk id="3" creationId="{2E44AB69-99E5-08D8-D243-8152120FD314}"/>
          </ac:spMkLst>
        </pc:spChg>
      </pc:sldChg>
      <pc:sldChg chg="modSp mod">
        <pc:chgData name="Daniel Khashabi" userId="62390808-c838-45e6-be59-d6fd0d208bc8" providerId="ADAL" clId="{FC7879B7-D778-2A4C-9275-30C8C6FFBA28}" dt="2023-01-04T02:24:56.521" v="2811" actId="403"/>
        <pc:sldMkLst>
          <pc:docMk/>
          <pc:sldMk cId="2453304217" sldId="1604"/>
        </pc:sldMkLst>
        <pc:spChg chg="mod">
          <ac:chgData name="Daniel Khashabi" userId="62390808-c838-45e6-be59-d6fd0d208bc8" providerId="ADAL" clId="{FC7879B7-D778-2A4C-9275-30C8C6FFBA28}" dt="2023-01-04T02:24:56.521" v="2811" actId="403"/>
          <ac:spMkLst>
            <pc:docMk/>
            <pc:sldMk cId="2453304217" sldId="1604"/>
            <ac:spMk id="3" creationId="{5FCF1FD1-BE54-BA27-53B0-FEFD0667F9CC}"/>
          </ac:spMkLst>
        </pc:spChg>
      </pc:sldChg>
      <pc:sldChg chg="add">
        <pc:chgData name="Daniel Khashabi" userId="62390808-c838-45e6-be59-d6fd0d208bc8" providerId="ADAL" clId="{FC7879B7-D778-2A4C-9275-30C8C6FFBA28}" dt="2023-01-04T02:02:09.155" v="1239"/>
        <pc:sldMkLst>
          <pc:docMk/>
          <pc:sldMk cId="1484465576" sldId="1605"/>
        </pc:sldMkLst>
      </pc:sldChg>
      <pc:sldChg chg="del">
        <pc:chgData name="Daniel Khashabi" userId="62390808-c838-45e6-be59-d6fd0d208bc8" providerId="ADAL" clId="{FC7879B7-D778-2A4C-9275-30C8C6FFBA28}" dt="2023-01-04T02:01:48.597" v="1238" actId="2696"/>
        <pc:sldMkLst>
          <pc:docMk/>
          <pc:sldMk cId="1545146584" sldId="1605"/>
        </pc:sldMkLst>
      </pc:sldChg>
      <pc:sldChg chg="del">
        <pc:chgData name="Daniel Khashabi" userId="62390808-c838-45e6-be59-d6fd0d208bc8" providerId="ADAL" clId="{FC7879B7-D778-2A4C-9275-30C8C6FFBA28}" dt="2023-01-04T02:01:48.597" v="1238" actId="2696"/>
        <pc:sldMkLst>
          <pc:docMk/>
          <pc:sldMk cId="993856836" sldId="1606"/>
        </pc:sldMkLst>
      </pc:sldChg>
      <pc:sldChg chg="add">
        <pc:chgData name="Daniel Khashabi" userId="62390808-c838-45e6-be59-d6fd0d208bc8" providerId="ADAL" clId="{FC7879B7-D778-2A4C-9275-30C8C6FFBA28}" dt="2023-01-04T02:02:09.155" v="1239"/>
        <pc:sldMkLst>
          <pc:docMk/>
          <pc:sldMk cId="1206788623" sldId="1606"/>
        </pc:sldMkLst>
      </pc:sldChg>
      <pc:sldChg chg="add">
        <pc:chgData name="Daniel Khashabi" userId="62390808-c838-45e6-be59-d6fd0d208bc8" providerId="ADAL" clId="{FC7879B7-D778-2A4C-9275-30C8C6FFBA28}" dt="2023-01-04T02:02:09.155" v="1239"/>
        <pc:sldMkLst>
          <pc:docMk/>
          <pc:sldMk cId="299935572" sldId="1607"/>
        </pc:sldMkLst>
      </pc:sldChg>
      <pc:sldChg chg="del">
        <pc:chgData name="Daniel Khashabi" userId="62390808-c838-45e6-be59-d6fd0d208bc8" providerId="ADAL" clId="{FC7879B7-D778-2A4C-9275-30C8C6FFBA28}" dt="2023-01-04T02:01:48.597" v="1238" actId="2696"/>
        <pc:sldMkLst>
          <pc:docMk/>
          <pc:sldMk cId="1783003573" sldId="1607"/>
        </pc:sldMkLst>
      </pc:sldChg>
      <pc:sldChg chg="del">
        <pc:chgData name="Daniel Khashabi" userId="62390808-c838-45e6-be59-d6fd0d208bc8" providerId="ADAL" clId="{FC7879B7-D778-2A4C-9275-30C8C6FFBA28}" dt="2023-01-04T02:11:06.951" v="2251" actId="2696"/>
        <pc:sldMkLst>
          <pc:docMk/>
          <pc:sldMk cId="1572725669" sldId="1609"/>
        </pc:sldMkLst>
      </pc:sldChg>
      <pc:sldChg chg="del">
        <pc:chgData name="Daniel Khashabi" userId="62390808-c838-45e6-be59-d6fd0d208bc8" providerId="ADAL" clId="{FC7879B7-D778-2A4C-9275-30C8C6FFBA28}" dt="2023-01-04T02:11:45.018" v="2252" actId="2696"/>
        <pc:sldMkLst>
          <pc:docMk/>
          <pc:sldMk cId="3215558119" sldId="1623"/>
        </pc:sldMkLst>
      </pc:sldChg>
      <pc:sldChg chg="del">
        <pc:chgData name="Daniel Khashabi" userId="62390808-c838-45e6-be59-d6fd0d208bc8" providerId="ADAL" clId="{FC7879B7-D778-2A4C-9275-30C8C6FFBA28}" dt="2023-01-04T02:11:45.018" v="2252" actId="2696"/>
        <pc:sldMkLst>
          <pc:docMk/>
          <pc:sldMk cId="4294288371" sldId="1624"/>
        </pc:sldMkLst>
      </pc:sldChg>
      <pc:sldChg chg="add">
        <pc:chgData name="Daniel Khashabi" userId="62390808-c838-45e6-be59-d6fd0d208bc8" providerId="ADAL" clId="{FC7879B7-D778-2A4C-9275-30C8C6FFBA28}" dt="2023-01-04T02:15:04.174" v="2356"/>
        <pc:sldMkLst>
          <pc:docMk/>
          <pc:sldMk cId="889330991" sldId="1625"/>
        </pc:sldMkLst>
      </pc:sldChg>
      <pc:sldChg chg="modSp add del mod">
        <pc:chgData name="Daniel Khashabi" userId="62390808-c838-45e6-be59-d6fd0d208bc8" providerId="ADAL" clId="{FC7879B7-D778-2A4C-9275-30C8C6FFBA28}" dt="2023-01-04T02:12:39.961" v="2253" actId="2696"/>
        <pc:sldMkLst>
          <pc:docMk/>
          <pc:sldMk cId="2432965848" sldId="1625"/>
        </pc:sldMkLst>
        <pc:spChg chg="mod">
          <ac:chgData name="Daniel Khashabi" userId="62390808-c838-45e6-be59-d6fd0d208bc8" providerId="ADAL" clId="{FC7879B7-D778-2A4C-9275-30C8C6FFBA28}" dt="2023-01-04T01:45:42.110" v="215" actId="403"/>
          <ac:spMkLst>
            <pc:docMk/>
            <pc:sldMk cId="2432965848" sldId="1625"/>
            <ac:spMk id="3" creationId="{6400B3C0-C6A3-70ED-2E9A-881A0F8D658D}"/>
          </ac:spMkLst>
        </pc:spChg>
      </pc:sldChg>
      <pc:sldChg chg="modSp add del mod">
        <pc:chgData name="Daniel Khashabi" userId="62390808-c838-45e6-be59-d6fd0d208bc8" providerId="ADAL" clId="{FC7879B7-D778-2A4C-9275-30C8C6FFBA28}" dt="2023-01-04T02:15:00.688" v="2355" actId="2696"/>
        <pc:sldMkLst>
          <pc:docMk/>
          <pc:sldMk cId="3390206863" sldId="1625"/>
        </pc:sldMkLst>
        <pc:spChg chg="mod">
          <ac:chgData name="Daniel Khashabi" userId="62390808-c838-45e6-be59-d6fd0d208bc8" providerId="ADAL" clId="{FC7879B7-D778-2A4C-9275-30C8C6FFBA28}" dt="2023-01-04T02:14:19.280" v="2354" actId="5793"/>
          <ac:spMkLst>
            <pc:docMk/>
            <pc:sldMk cId="3390206863" sldId="1625"/>
            <ac:spMk id="3" creationId="{6400B3C0-C6A3-70ED-2E9A-881A0F8D658D}"/>
          </ac:spMkLst>
        </pc:spChg>
      </pc:sldChg>
      <pc:sldChg chg="modSp new del mod">
        <pc:chgData name="Daniel Khashabi" userId="62390808-c838-45e6-be59-d6fd0d208bc8" providerId="ADAL" clId="{FC7879B7-D778-2A4C-9275-30C8C6FFBA28}" dt="2023-01-04T02:13:26.927" v="2255" actId="2696"/>
        <pc:sldMkLst>
          <pc:docMk/>
          <pc:sldMk cId="1713767278" sldId="1626"/>
        </pc:sldMkLst>
        <pc:spChg chg="mod">
          <ac:chgData name="Daniel Khashabi" userId="62390808-c838-45e6-be59-d6fd0d208bc8" providerId="ADAL" clId="{FC7879B7-D778-2A4C-9275-30C8C6FFBA28}" dt="2023-01-04T01:53:42.300" v="493" actId="20577"/>
          <ac:spMkLst>
            <pc:docMk/>
            <pc:sldMk cId="1713767278" sldId="1626"/>
            <ac:spMk id="2" creationId="{C83F0F9A-BD8A-D602-503C-92F548A93A70}"/>
          </ac:spMkLst>
        </pc:spChg>
        <pc:spChg chg="mod">
          <ac:chgData name="Daniel Khashabi" userId="62390808-c838-45e6-be59-d6fd0d208bc8" providerId="ADAL" clId="{FC7879B7-D778-2A4C-9275-30C8C6FFBA28}" dt="2023-01-04T02:01:17.769" v="1237" actId="20577"/>
          <ac:spMkLst>
            <pc:docMk/>
            <pc:sldMk cId="1713767278" sldId="1626"/>
            <ac:spMk id="3" creationId="{C1072109-19A6-24FE-3232-6B5FA68D7ECB}"/>
          </ac:spMkLst>
        </pc:spChg>
      </pc:sldChg>
      <pc:sldChg chg="add">
        <pc:chgData name="Daniel Khashabi" userId="62390808-c838-45e6-be59-d6fd0d208bc8" providerId="ADAL" clId="{FC7879B7-D778-2A4C-9275-30C8C6FFBA28}" dt="2023-01-04T02:13:30.331" v="2256"/>
        <pc:sldMkLst>
          <pc:docMk/>
          <pc:sldMk cId="3638804488" sldId="1626"/>
        </pc:sldMkLst>
      </pc:sldChg>
      <pc:sldChg chg="modSp new mod ord">
        <pc:chgData name="Daniel Khashabi" userId="62390808-c838-45e6-be59-d6fd0d208bc8" providerId="ADAL" clId="{FC7879B7-D778-2A4C-9275-30C8C6FFBA28}" dt="2023-01-04T02:20:11.350" v="2714" actId="113"/>
        <pc:sldMkLst>
          <pc:docMk/>
          <pc:sldMk cId="1977175857" sldId="1627"/>
        </pc:sldMkLst>
        <pc:spChg chg="mod">
          <ac:chgData name="Daniel Khashabi" userId="62390808-c838-45e6-be59-d6fd0d208bc8" providerId="ADAL" clId="{FC7879B7-D778-2A4C-9275-30C8C6FFBA28}" dt="2023-01-04T02:02:16.872" v="1263" actId="20577"/>
          <ac:spMkLst>
            <pc:docMk/>
            <pc:sldMk cId="1977175857" sldId="1627"/>
            <ac:spMk id="2" creationId="{A6284A3D-3284-8C66-1D9D-C40A4FDAFFEE}"/>
          </ac:spMkLst>
        </pc:spChg>
        <pc:spChg chg="mod">
          <ac:chgData name="Daniel Khashabi" userId="62390808-c838-45e6-be59-d6fd0d208bc8" providerId="ADAL" clId="{FC7879B7-D778-2A4C-9275-30C8C6FFBA28}" dt="2023-01-04T02:20:11.350" v="2714" actId="113"/>
          <ac:spMkLst>
            <pc:docMk/>
            <pc:sldMk cId="1977175857" sldId="1627"/>
            <ac:spMk id="3" creationId="{045D531D-D33F-556C-DD54-A9988170BFF8}"/>
          </ac:spMkLst>
        </pc:spChg>
      </pc:sldChg>
      <pc:sldChg chg="modSp new mod ord modShow">
        <pc:chgData name="Daniel Khashabi" userId="62390808-c838-45e6-be59-d6fd0d208bc8" providerId="ADAL" clId="{FC7879B7-D778-2A4C-9275-30C8C6FFBA28}" dt="2023-01-04T02:20:35.452" v="2719" actId="729"/>
        <pc:sldMkLst>
          <pc:docMk/>
          <pc:sldMk cId="1537367526" sldId="1628"/>
        </pc:sldMkLst>
        <pc:spChg chg="mod">
          <ac:chgData name="Daniel Khashabi" userId="62390808-c838-45e6-be59-d6fd0d208bc8" providerId="ADAL" clId="{FC7879B7-D778-2A4C-9275-30C8C6FFBA28}" dt="2023-01-04T02:06:09.844" v="1627" actId="20577"/>
          <ac:spMkLst>
            <pc:docMk/>
            <pc:sldMk cId="1537367526" sldId="1628"/>
            <ac:spMk id="2" creationId="{D7143EBE-AA24-82DE-A1CD-369628408957}"/>
          </ac:spMkLst>
        </pc:spChg>
        <pc:spChg chg="mod">
          <ac:chgData name="Daniel Khashabi" userId="62390808-c838-45e6-be59-d6fd0d208bc8" providerId="ADAL" clId="{FC7879B7-D778-2A4C-9275-30C8C6FFBA28}" dt="2023-01-04T02:08:30.993" v="2065" actId="20577"/>
          <ac:spMkLst>
            <pc:docMk/>
            <pc:sldMk cId="1537367526" sldId="1628"/>
            <ac:spMk id="3" creationId="{4F6E41FC-18CF-E225-FF83-7B2E558D6D3F}"/>
          </ac:spMkLst>
        </pc:spChg>
      </pc:sldChg>
      <pc:sldChg chg="modSp new mod ord">
        <pc:chgData name="Daniel Khashabi" userId="62390808-c838-45e6-be59-d6fd0d208bc8" providerId="ADAL" clId="{FC7879B7-D778-2A4C-9275-30C8C6FFBA28}" dt="2023-01-04T02:19:49.865" v="2709" actId="20578"/>
        <pc:sldMkLst>
          <pc:docMk/>
          <pc:sldMk cId="1102884931" sldId="1629"/>
        </pc:sldMkLst>
        <pc:spChg chg="mod">
          <ac:chgData name="Daniel Khashabi" userId="62390808-c838-45e6-be59-d6fd0d208bc8" providerId="ADAL" clId="{FC7879B7-D778-2A4C-9275-30C8C6FFBA28}" dt="2023-01-04T02:10:12.045" v="2202" actId="20577"/>
          <ac:spMkLst>
            <pc:docMk/>
            <pc:sldMk cId="1102884931" sldId="1629"/>
            <ac:spMk id="2" creationId="{41302CD2-E27C-C92B-5D59-6802CE1565D4}"/>
          </ac:spMkLst>
        </pc:spChg>
        <pc:spChg chg="mod">
          <ac:chgData name="Daniel Khashabi" userId="62390808-c838-45e6-be59-d6fd0d208bc8" providerId="ADAL" clId="{FC7879B7-D778-2A4C-9275-30C8C6FFBA28}" dt="2023-01-04T02:09:53.766" v="2168" actId="5793"/>
          <ac:spMkLst>
            <pc:docMk/>
            <pc:sldMk cId="1102884931" sldId="1629"/>
            <ac:spMk id="3" creationId="{7B9FD2C8-B9FB-AE76-A8E9-188CAC1AE10C}"/>
          </ac:spMkLst>
        </pc:spChg>
      </pc:sldChg>
      <pc:sldChg chg="modSp new del mod">
        <pc:chgData name="Daniel Khashabi" userId="62390808-c838-45e6-be59-d6fd0d208bc8" providerId="ADAL" clId="{FC7879B7-D778-2A4C-9275-30C8C6FFBA28}" dt="2023-01-04T02:10:44.395" v="2250" actId="2696"/>
        <pc:sldMkLst>
          <pc:docMk/>
          <pc:sldMk cId="97949451" sldId="1630"/>
        </pc:sldMkLst>
        <pc:spChg chg="mod">
          <ac:chgData name="Daniel Khashabi" userId="62390808-c838-45e6-be59-d6fd0d208bc8" providerId="ADAL" clId="{FC7879B7-D778-2A4C-9275-30C8C6FFBA28}" dt="2023-01-04T02:10:33.197" v="2232" actId="20577"/>
          <ac:spMkLst>
            <pc:docMk/>
            <pc:sldMk cId="97949451" sldId="1630"/>
            <ac:spMk id="2" creationId="{52EF48E1-4143-650B-FC74-5035CC6A0799}"/>
          </ac:spMkLst>
        </pc:spChg>
        <pc:spChg chg="mod">
          <ac:chgData name="Daniel Khashabi" userId="62390808-c838-45e6-be59-d6fd0d208bc8" providerId="ADAL" clId="{FC7879B7-D778-2A4C-9275-30C8C6FFBA28}" dt="2023-01-04T02:10:40.664" v="2249" actId="20577"/>
          <ac:spMkLst>
            <pc:docMk/>
            <pc:sldMk cId="97949451" sldId="1630"/>
            <ac:spMk id="3" creationId="{4C77E148-D4FE-C8AE-BCCA-CA4E04EA8E3D}"/>
          </ac:spMkLst>
        </pc:spChg>
      </pc:sldChg>
      <pc:sldChg chg="modSp add mod">
        <pc:chgData name="Daniel Khashabi" userId="62390808-c838-45e6-be59-d6fd0d208bc8" providerId="ADAL" clId="{FC7879B7-D778-2A4C-9275-30C8C6FFBA28}" dt="2023-01-04T02:28:13.679" v="3138" actId="27636"/>
        <pc:sldMkLst>
          <pc:docMk/>
          <pc:sldMk cId="2146455325" sldId="1630"/>
        </pc:sldMkLst>
        <pc:spChg chg="mod">
          <ac:chgData name="Daniel Khashabi" userId="62390808-c838-45e6-be59-d6fd0d208bc8" providerId="ADAL" clId="{FC7879B7-D778-2A4C-9275-30C8C6FFBA28}" dt="2023-01-04T02:24:34.729" v="2806" actId="20577"/>
          <ac:spMkLst>
            <pc:docMk/>
            <pc:sldMk cId="2146455325" sldId="1630"/>
            <ac:spMk id="2" creationId="{A109E73D-5A88-95D0-040F-F8167969BB9B}"/>
          </ac:spMkLst>
        </pc:spChg>
        <pc:spChg chg="mod">
          <ac:chgData name="Daniel Khashabi" userId="62390808-c838-45e6-be59-d6fd0d208bc8" providerId="ADAL" clId="{FC7879B7-D778-2A4C-9275-30C8C6FFBA28}" dt="2023-01-04T02:28:13.679" v="3138" actId="27636"/>
          <ac:spMkLst>
            <pc:docMk/>
            <pc:sldMk cId="2146455325" sldId="1630"/>
            <ac:spMk id="3" creationId="{5FCF1FD1-BE54-BA27-53B0-FEFD0667F9CC}"/>
          </ac:spMkLst>
        </pc:spChg>
      </pc:sldChg>
      <pc:sldChg chg="modSp new mod">
        <pc:chgData name="Daniel Khashabi" userId="62390808-c838-45e6-be59-d6fd0d208bc8" providerId="ADAL" clId="{FC7879B7-D778-2A4C-9275-30C8C6FFBA28}" dt="2023-01-04T13:52:39.541" v="3684" actId="20577"/>
        <pc:sldMkLst>
          <pc:docMk/>
          <pc:sldMk cId="1442858237" sldId="1631"/>
        </pc:sldMkLst>
        <pc:spChg chg="mod">
          <ac:chgData name="Daniel Khashabi" userId="62390808-c838-45e6-be59-d6fd0d208bc8" providerId="ADAL" clId="{FC7879B7-D778-2A4C-9275-30C8C6FFBA28}" dt="2023-01-04T02:29:07.838" v="3166" actId="20577"/>
          <ac:spMkLst>
            <pc:docMk/>
            <pc:sldMk cId="1442858237" sldId="1631"/>
            <ac:spMk id="2" creationId="{7F8AA714-40FA-5680-4CB3-DBFC9D364E49}"/>
          </ac:spMkLst>
        </pc:spChg>
        <pc:spChg chg="mod">
          <ac:chgData name="Daniel Khashabi" userId="62390808-c838-45e6-be59-d6fd0d208bc8" providerId="ADAL" clId="{FC7879B7-D778-2A4C-9275-30C8C6FFBA28}" dt="2023-01-04T13:52:39.541" v="3684" actId="20577"/>
          <ac:spMkLst>
            <pc:docMk/>
            <pc:sldMk cId="1442858237" sldId="1631"/>
            <ac:spMk id="3" creationId="{A3788DC1-2ACA-E78F-303E-B0C8B0AE05AD}"/>
          </ac:spMkLst>
        </pc:spChg>
      </pc:sldChg>
      <pc:sldMasterChg chg="addSldLayout delSldLayout">
        <pc:chgData name="Daniel Khashabi" userId="62390808-c838-45e6-be59-d6fd0d208bc8" providerId="ADAL" clId="{FC7879B7-D778-2A4C-9275-30C8C6FFBA28}" dt="2023-01-04T02:09:57.815" v="2169" actId="2696"/>
        <pc:sldMasterMkLst>
          <pc:docMk/>
          <pc:sldMasterMk cId="0" sldId="2147483684"/>
        </pc:sldMasterMkLst>
        <pc:sldLayoutChg chg="add del">
          <pc:chgData name="Daniel Khashabi" userId="62390808-c838-45e6-be59-d6fd0d208bc8" providerId="ADAL" clId="{FC7879B7-D778-2A4C-9275-30C8C6FFBA28}" dt="2023-01-04T02:09:57.815" v="2169" actId="2696"/>
          <pc:sldLayoutMkLst>
            <pc:docMk/>
            <pc:sldMasterMk cId="0" sldId="2147483684"/>
            <pc:sldLayoutMk cId="2930501483" sldId="2147483686"/>
          </pc:sldLayoutMkLst>
        </pc:sldLayoutChg>
        <pc:sldLayoutChg chg="add del">
          <pc:chgData name="Daniel Khashabi" userId="62390808-c838-45e6-be59-d6fd0d208bc8" providerId="ADAL" clId="{FC7879B7-D778-2A4C-9275-30C8C6FFBA28}" dt="2023-01-04T02:05:57.726" v="1613" actId="2696"/>
          <pc:sldLayoutMkLst>
            <pc:docMk/>
            <pc:sldMasterMk cId="0" sldId="2147483684"/>
            <pc:sldLayoutMk cId="3719059108" sldId="214748368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606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31653dde9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31653dde9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0054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228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defined what ”self-supervised models” let’s what’s in this class. </a:t>
            </a:r>
          </a:p>
        </p:txBody>
      </p:sp>
    </p:spTree>
    <p:extLst>
      <p:ext uri="{BB962C8B-B14F-4D97-AF65-F5344CB8AC3E}">
        <p14:creationId xmlns:p14="http://schemas.microsoft.com/office/powerpoint/2010/main" val="1661016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0887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968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290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87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Students who report symptoms associated with COVID-19 are expected not to attend class</a:t>
            </a:r>
          </a:p>
        </p:txBody>
      </p:sp>
    </p:spTree>
    <p:extLst>
      <p:ext uri="{BB962C8B-B14F-4D97-AF65-F5344CB8AC3E}">
        <p14:creationId xmlns:p14="http://schemas.microsoft.com/office/powerpoint/2010/main" val="3949971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Students who report symptoms associated with COVID-19 are expected not to attend class</a:t>
            </a:r>
          </a:p>
        </p:txBody>
      </p:sp>
    </p:spTree>
    <p:extLst>
      <p:ext uri="{BB962C8B-B14F-4D97-AF65-F5344CB8AC3E}">
        <p14:creationId xmlns:p14="http://schemas.microsoft.com/office/powerpoint/2010/main" val="30329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7782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5471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3603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4239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6329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236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4611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316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4586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3728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am sure you all know, the past few years has witnessed a lot of buzzwords around AI’s progress: </a:t>
            </a:r>
            <a:br>
              <a:rPr lang="en-US" dirty="0"/>
            </a:b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backbone of all these news is the recent developments in “self-supervised models”,</a:t>
            </a:r>
          </a:p>
        </p:txBody>
      </p:sp>
      <p:sp>
        <p:nvSpPr>
          <p:cNvPr id="4" name="Slide Number Placeholder 3"/>
          <p:cNvSpPr>
            <a:spLocks noGrp="1"/>
          </p:cNvSpPr>
          <p:nvPr>
            <p:ph type="sldNum" sz="quarter" idx="5"/>
          </p:nvPr>
        </p:nvSpPr>
        <p:spPr/>
        <p:txBody>
          <a:bodyPr/>
          <a:lstStyle/>
          <a:p>
            <a:fld id="{7E3EFFCD-2707-464E-8668-7D1BDDA9873E}" type="slidenum">
              <a:rPr lang="en-US" smtClean="0"/>
              <a:t>29</a:t>
            </a:fld>
            <a:endParaRPr lang="en-US"/>
          </a:p>
        </p:txBody>
      </p:sp>
    </p:spTree>
    <p:extLst>
      <p:ext uri="{BB962C8B-B14F-4D97-AF65-F5344CB8AC3E}">
        <p14:creationId xmlns:p14="http://schemas.microsoft.com/office/powerpoint/2010/main" val="29579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2406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which I am going to spend a few minutes to define.  </a:t>
            </a:r>
          </a:p>
        </p:txBody>
      </p:sp>
    </p:spTree>
    <p:extLst>
      <p:ext uri="{BB962C8B-B14F-4D97-AF65-F5344CB8AC3E}">
        <p14:creationId xmlns:p14="http://schemas.microsoft.com/office/powerpoint/2010/main" val="3940926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start with a example. Let's say I go out into the world and collect a dataset of natural images. So, first I get this picture of some cyclists…</a:t>
            </a:r>
          </a:p>
          <a:p>
            <a:endParaRPr lang="en-US" dirty="0"/>
          </a:p>
        </p:txBody>
      </p:sp>
    </p:spTree>
    <p:extLst>
      <p:ext uri="{BB962C8B-B14F-4D97-AF65-F5344CB8AC3E}">
        <p14:creationId xmlns:p14="http://schemas.microsoft.com/office/powerpoint/2010/main" val="3632274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a few more photos</a:t>
            </a:r>
          </a:p>
          <a:p>
            <a:endParaRPr lang="en-US" dirty="0"/>
          </a:p>
          <a:p>
            <a:endParaRPr lang="en-US" dirty="0"/>
          </a:p>
        </p:txBody>
      </p:sp>
    </p:spTree>
    <p:extLst>
      <p:ext uri="{BB962C8B-B14F-4D97-AF65-F5344CB8AC3E}">
        <p14:creationId xmlns:p14="http://schemas.microsoft.com/office/powerpoint/2010/main" val="3476629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then a few more photos</a:t>
            </a:r>
          </a:p>
          <a:p>
            <a:endParaRPr lang="en-US" dirty="0"/>
          </a:p>
        </p:txBody>
      </p:sp>
    </p:spTree>
    <p:extLst>
      <p:ext uri="{BB962C8B-B14F-4D97-AF65-F5344CB8AC3E}">
        <p14:creationId xmlns:p14="http://schemas.microsoft.com/office/powerpoint/2010/main" val="2513879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eventually I have a large collection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One can assume that these images are samples from some true distribution - the distribution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goal is to take this training set and learn a model which approximates this true distribution.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That is, I hope to be able to draw new samples from my model which appear like real natural images, but are totally new and are not simply copies of entries from my training set.</a:t>
            </a:r>
          </a:p>
          <a:p>
            <a:endParaRPr lang="en-US" dirty="0"/>
          </a:p>
        </p:txBody>
      </p:sp>
    </p:spTree>
    <p:extLst>
      <p:ext uri="{BB962C8B-B14F-4D97-AF65-F5344CB8AC3E}">
        <p14:creationId xmlns:p14="http://schemas.microsoft.com/office/powerpoint/2010/main" val="585255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an example of an image produced by a recent generative model developed by some researchers at DeepMind.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generative model has made up this dog completely on its own.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It has never seen this particular dog before in the training set, either.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my eyes at least, it's hard to tell that this is a generated image and not a real picture of a dog.</a:t>
            </a:r>
          </a:p>
          <a:p>
            <a:endParaRPr lang="en-US" dirty="0"/>
          </a:p>
        </p:txBody>
      </p:sp>
    </p:spTree>
    <p:extLst>
      <p:ext uri="{BB962C8B-B14F-4D97-AF65-F5344CB8AC3E}">
        <p14:creationId xmlns:p14="http://schemas.microsoft.com/office/powerpoint/2010/main" val="1225822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And here's another one. </a:t>
            </a:r>
          </a:p>
          <a:p>
            <a:pPr marL="0" lvl="0" indent="0" algn="l" rtl="0">
              <a:spcBef>
                <a:spcPts val="0"/>
              </a:spcBef>
              <a:spcAft>
                <a:spcPts val="0"/>
              </a:spcAft>
              <a:buNone/>
            </a:pPr>
            <a:r>
              <a:rPr lang="en-US" dirty="0"/>
              <a:t>I for one would be happy to eat this made-up cheeseburger. </a:t>
            </a:r>
          </a:p>
          <a:p>
            <a:pPr marL="0" lvl="0" indent="0" algn="l" rtl="0">
              <a:spcBef>
                <a:spcPts val="0"/>
              </a:spcBef>
              <a:spcAft>
                <a:spcPts val="0"/>
              </a:spcAft>
              <a:buNone/>
            </a:pPr>
            <a:r>
              <a:rPr lang="en-US" dirty="0"/>
              <a:t>The fact that the model is able to produce these images suggests that it has learned about the structure of the natural world. </a:t>
            </a:r>
          </a:p>
          <a:p>
            <a:pPr marL="0" lvl="0" indent="0" algn="l" rtl="0">
              <a:spcBef>
                <a:spcPts val="0"/>
              </a:spcBef>
              <a:spcAft>
                <a:spcPts val="0"/>
              </a:spcAft>
              <a:buNone/>
            </a:pPr>
            <a:r>
              <a:rPr lang="en-US" dirty="0"/>
              <a:t>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3781898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Of course, this model is not perfect -- sometimes it generates things like this quasi-car.</a:t>
            </a:r>
          </a:p>
          <a:p>
            <a:endParaRPr lang="en-US" dirty="0"/>
          </a:p>
        </p:txBody>
      </p:sp>
    </p:spTree>
    <p:extLst>
      <p:ext uri="{BB962C8B-B14F-4D97-AF65-F5344CB8AC3E}">
        <p14:creationId xmlns:p14="http://schemas.microsoft.com/office/powerpoint/2010/main" val="873678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Even worse, it hasn't really figured out what human faces look like.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is likely because the dataset it was trained on has a relatively low proportion of images of people’s faces.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while the results are quite impressive, there's still work to be done.</a:t>
            </a:r>
          </a:p>
          <a:p>
            <a:endParaRPr lang="en-US" dirty="0"/>
          </a:p>
        </p:txBody>
      </p:sp>
    </p:spTree>
    <p:extLst>
      <p:ext uri="{BB962C8B-B14F-4D97-AF65-F5344CB8AC3E}">
        <p14:creationId xmlns:p14="http://schemas.microsoft.com/office/powerpoint/2010/main" val="3860857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14835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2221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5245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large dataset of articles … </a:t>
            </a:r>
          </a:p>
        </p:txBody>
      </p:sp>
    </p:spTree>
    <p:extLst>
      <p:ext uri="{BB962C8B-B14F-4D97-AF65-F5344CB8AC3E}">
        <p14:creationId xmlns:p14="http://schemas.microsoft.com/office/powerpoint/2010/main" val="1608965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train a generative model to generate new Wikipedia articles. </a:t>
            </a:r>
          </a:p>
          <a:p>
            <a:r>
              <a:rPr lang="en-US" dirty="0"/>
              <a:t>In this example. the generated article discusses a made-up album called Wings over Kansas. </a:t>
            </a:r>
          </a:p>
          <a:p>
            <a:r>
              <a:rPr lang="en-US" dirty="0"/>
              <a:t>The model was only given the title of the article and filled in the rest. </a:t>
            </a:r>
          </a:p>
          <a:p>
            <a:r>
              <a:rPr lang="en-US" dirty="0"/>
              <a:t>You can see that the model has learned not only basic sentence structure, grammar, and spelling, but also the kind of content which is typical in Wikipedia articles. </a:t>
            </a:r>
          </a:p>
          <a:p>
            <a:r>
              <a:rPr lang="en-US" dirty="0"/>
              <a:t>It also stays on theme, though it does end up generating some nonsense near the end. </a:t>
            </a:r>
          </a:p>
        </p:txBody>
      </p:sp>
    </p:spTree>
    <p:extLst>
      <p:ext uri="{BB962C8B-B14F-4D97-AF65-F5344CB8AC3E}">
        <p14:creationId xmlns:p14="http://schemas.microsoft.com/office/powerpoint/2010/main" val="3691020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33104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predictive models are trained to fill-in partial instances of the world. </a:t>
            </a:r>
            <a:br>
              <a:rPr lang="en" dirty="0"/>
            </a:br>
            <a:r>
              <a:rPr lang="en" dirty="0"/>
              <a:t>To make it a bit more concrete, … </a:t>
            </a:r>
          </a:p>
        </p:txBody>
      </p:sp>
    </p:spTree>
    <p:extLst>
      <p:ext uri="{BB962C8B-B14F-4D97-AF65-F5344CB8AC3E}">
        <p14:creationId xmlns:p14="http://schemas.microsoft.com/office/powerpoint/2010/main" val="2775763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739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to do this training effectively, essentially we're training them on... </a:t>
            </a:r>
          </a:p>
        </p:txBody>
      </p:sp>
    </p:spTree>
    <p:extLst>
      <p:ext uri="{BB962C8B-B14F-4D97-AF65-F5344CB8AC3E}">
        <p14:creationId xmlns:p14="http://schemas.microsoft.com/office/powerpoint/2010/main" val="452319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When I say  “data” this is what I am talking about: a large collection of data, for instance freely available text documents, possibly with some structure that you get for free. </a:t>
            </a:r>
          </a:p>
        </p:txBody>
      </p:sp>
    </p:spTree>
    <p:extLst>
      <p:ext uri="{BB962C8B-B14F-4D97-AF65-F5344CB8AC3E}">
        <p14:creationId xmlns:p14="http://schemas.microsoft.com/office/powerpoint/2010/main" val="41251152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7067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Putting all these together, we get this definition: … </a:t>
            </a:r>
          </a:p>
          <a:p>
            <a:endParaRPr lang="en-US" dirty="0"/>
          </a:p>
          <a:p>
            <a:r>
              <a:rPr lang="en-US" dirty="0"/>
              <a:t>This was my definition of self-supervised models. </a:t>
            </a:r>
          </a:p>
        </p:txBody>
      </p:sp>
    </p:spTree>
    <p:extLst>
      <p:ext uri="{BB962C8B-B14F-4D97-AF65-F5344CB8AC3E}">
        <p14:creationId xmlns:p14="http://schemas.microsoft.com/office/powerpoint/2010/main" val="3351144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4932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7072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642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54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88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665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11/12/23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0654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51" r:id="rId3"/>
    <p:sldLayoutId id="2147483652" r:id="rId4"/>
    <p:sldLayoutId id="2147483653" r:id="rId5"/>
    <p:sldLayoutId id="2147483676" r:id="rId6"/>
    <p:sldLayoutId id="2147483677" r:id="rId7"/>
    <p:sldLayoutId id="2147483678" r:id="rId8"/>
    <p:sldLayoutId id="2147483679" r:id="rId9"/>
    <p:sldLayoutId id="2147483655" r:id="rId10"/>
    <p:sldLayoutId id="2147483656" r:id="rId11"/>
    <p:sldLayoutId id="2147483657" r:id="rId12"/>
    <p:sldLayoutId id="2147483680" r:id="rId13"/>
    <p:sldLayoutId id="2147483681" r:id="rId14"/>
    <p:sldLayoutId id="2147483682" r:id="rId15"/>
    <p:sldLayoutId id="2147483683" r:id="rId16"/>
    <p:sldLayoutId id="2147483672" r:id="rId17"/>
    <p:sldLayoutId id="214748368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dirty="0"/>
              <a:t>Course Overview</a:t>
            </a:r>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a:solidFill>
                  <a:schemeClr val="accent1"/>
                </a:solidFill>
                <a:latin typeface="Consolas" panose="020B0609020204030204" pitchFamily="49" charset="0"/>
                <a:cs typeface="Consolas" panose="020B0609020204030204" pitchFamily="49" charset="0"/>
              </a:rPr>
              <a:t>/sp2023/</a:t>
            </a:r>
            <a:endParaRPr lang="en-US" dirty="0">
              <a:solidFill>
                <a:schemeClr val="accent1"/>
              </a:solidFill>
              <a:latin typeface="Consolas" panose="020B0609020204030204" pitchFamily="49" charset="0"/>
              <a:cs typeface="Consolas" panose="020B06090202040302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2CD2-E27C-C92B-5D59-6802CE1565D4}"/>
              </a:ext>
            </a:extLst>
          </p:cNvPr>
          <p:cNvSpPr>
            <a:spLocks noGrp="1"/>
          </p:cNvSpPr>
          <p:nvPr>
            <p:ph type="title"/>
          </p:nvPr>
        </p:nvSpPr>
        <p:spPr/>
        <p:txBody>
          <a:bodyPr>
            <a:normAutofit fontScale="90000"/>
          </a:bodyPr>
          <a:lstStyle/>
          <a:p>
            <a:r>
              <a:rPr lang="en-US" dirty="0"/>
              <a:t>Focus on Natural/Human Language</a:t>
            </a:r>
          </a:p>
        </p:txBody>
      </p:sp>
      <p:sp>
        <p:nvSpPr>
          <p:cNvPr id="3" name="Text Placeholder 2">
            <a:extLst>
              <a:ext uri="{FF2B5EF4-FFF2-40B4-BE49-F238E27FC236}">
                <a16:creationId xmlns:a16="http://schemas.microsoft.com/office/drawing/2014/main" id="{7B9FD2C8-B9FB-AE76-A8E9-188CAC1AE10C}"/>
              </a:ext>
            </a:extLst>
          </p:cNvPr>
          <p:cNvSpPr>
            <a:spLocks noGrp="1"/>
          </p:cNvSpPr>
          <p:nvPr>
            <p:ph type="body" idx="1"/>
          </p:nvPr>
        </p:nvSpPr>
        <p:spPr/>
        <p:txBody>
          <a:bodyPr>
            <a:normAutofit/>
          </a:bodyPr>
          <a:lstStyle/>
          <a:p>
            <a:r>
              <a:rPr lang="en-US" sz="2800" b="1" u="sng" dirty="0">
                <a:solidFill>
                  <a:srgbClr val="C00000"/>
                </a:solidFill>
              </a:rPr>
              <a:t>Most</a:t>
            </a:r>
            <a:r>
              <a:rPr lang="en-US" sz="2800" dirty="0">
                <a:solidFill>
                  <a:srgbClr val="C00000"/>
                </a:solidFill>
              </a:rPr>
              <a:t> of the class revolves around </a:t>
            </a:r>
            <a:r>
              <a:rPr lang="en-US" sz="2800" b="1" dirty="0">
                <a:solidFill>
                  <a:srgbClr val="C00000"/>
                </a:solidFill>
              </a:rPr>
              <a:t>natural language</a:t>
            </a:r>
            <a:r>
              <a:rPr lang="en-US" sz="2800" dirty="0">
                <a:solidFill>
                  <a:srgbClr val="C00000"/>
                </a:solidFill>
              </a:rPr>
              <a:t>.</a:t>
            </a:r>
          </a:p>
          <a:p>
            <a:pPr marL="114300" indent="0">
              <a:buNone/>
            </a:pPr>
            <a:endParaRPr lang="en-US" sz="2000" dirty="0">
              <a:solidFill>
                <a:srgbClr val="C00000"/>
              </a:solidFill>
            </a:endParaRPr>
          </a:p>
          <a:p>
            <a:pPr marL="114300" indent="0">
              <a:buNone/>
            </a:pPr>
            <a:r>
              <a:rPr lang="en-US" sz="2000" dirty="0">
                <a:solidFill>
                  <a:srgbClr val="C00000"/>
                </a:solidFill>
              </a:rPr>
              <a:t>Why natural language? </a:t>
            </a:r>
            <a:endParaRPr lang="en-US" sz="2000" dirty="0"/>
          </a:p>
          <a:p>
            <a:r>
              <a:rPr lang="en-US" sz="2000" dirty="0"/>
              <a:t>It is a </a:t>
            </a:r>
            <a:r>
              <a:rPr lang="en-US" sz="2000" b="1" dirty="0"/>
              <a:t>convenient medium of communication</a:t>
            </a:r>
            <a:r>
              <a:rPr lang="en-US" sz="2000" dirty="0"/>
              <a:t>.</a:t>
            </a:r>
          </a:p>
          <a:p>
            <a:r>
              <a:rPr lang="en-US" sz="2000" dirty="0"/>
              <a:t>Natural language is our species’ best attempt to encode </a:t>
            </a:r>
            <a:r>
              <a:rPr lang="en-US" sz="2000" b="1" dirty="0"/>
              <a:t>everything about the world </a:t>
            </a:r>
            <a:r>
              <a:rPr lang="en-US" sz="2000" dirty="0"/>
              <a:t>as </a:t>
            </a:r>
            <a:r>
              <a:rPr lang="en-US" sz="2000" b="1" dirty="0"/>
              <a:t>efficiently </a:t>
            </a:r>
            <a:r>
              <a:rPr lang="en-US" sz="2000" dirty="0"/>
              <a:t>as possible. </a:t>
            </a:r>
          </a:p>
          <a:p>
            <a:r>
              <a:rPr lang="en-US" sz="2000" dirty="0"/>
              <a:t>A huge archive of natural language is </a:t>
            </a:r>
            <a:r>
              <a:rPr lang="en-US" sz="2000" b="1" dirty="0"/>
              <a:t>freely available </a:t>
            </a:r>
            <a:r>
              <a:rPr lang="en-US" sz="2000" dirty="0"/>
              <a:t>(e.g., on web) </a:t>
            </a:r>
          </a:p>
          <a:p>
            <a:pPr marL="114300" indent="0">
              <a:buNone/>
            </a:pPr>
            <a:endParaRPr lang="en-US" sz="2000" dirty="0">
              <a:solidFill>
                <a:srgbClr val="C00000"/>
              </a:solidFill>
            </a:endParaRPr>
          </a:p>
        </p:txBody>
      </p:sp>
    </p:spTree>
    <p:extLst>
      <p:ext uri="{BB962C8B-B14F-4D97-AF65-F5344CB8AC3E}">
        <p14:creationId xmlns:p14="http://schemas.microsoft.com/office/powerpoint/2010/main" val="3652538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Course Prerequisites </a:t>
            </a: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sz="2400" dirty="0"/>
              <a:t>Comfortable with programming, particularly Python </a:t>
            </a:r>
          </a:p>
          <a:p>
            <a:pPr marL="457200" lvl="0" indent="-342900" algn="l" rtl="0">
              <a:spcBef>
                <a:spcPts val="0"/>
              </a:spcBef>
              <a:spcAft>
                <a:spcPts val="0"/>
              </a:spcAft>
              <a:buSzPts val="1800"/>
              <a:buChar char="-"/>
            </a:pPr>
            <a:endParaRPr lang="en-US" sz="2400" dirty="0"/>
          </a:p>
          <a:p>
            <a:pPr marL="457200" indent="-342900">
              <a:buChar char="-"/>
            </a:pPr>
            <a:r>
              <a:rPr lang="en-US" sz="2400" dirty="0"/>
              <a:t>Calculus, linear algebra, probability </a:t>
            </a:r>
          </a:p>
          <a:p>
            <a:pPr marL="457200" indent="-342900">
              <a:buChar char="-"/>
            </a:pPr>
            <a:endParaRPr lang="en-US" sz="2400" dirty="0"/>
          </a:p>
          <a:p>
            <a:pPr marL="457200" indent="-342900">
              <a:buChar char="-"/>
            </a:pPr>
            <a:r>
              <a:rPr lang="en-US" sz="2400" dirty="0"/>
              <a:t>Familiarity with Natural Language Processing </a:t>
            </a:r>
          </a:p>
          <a:p>
            <a:pPr marL="457200" indent="-342900">
              <a:buChar char="-"/>
            </a:pPr>
            <a:endParaRPr lang="en-US" sz="2400" dirty="0"/>
          </a:p>
          <a:p>
            <a:pPr marL="457200" indent="-342900">
              <a:buChar char="-"/>
            </a:pPr>
            <a:r>
              <a:rPr lang="en-US" sz="2400" dirty="0">
                <a:solidFill>
                  <a:srgbClr val="C00000"/>
                </a:solidFill>
              </a:rPr>
              <a:t>HW1 should give a sense how prepared you are! </a:t>
            </a:r>
          </a:p>
        </p:txBody>
      </p:sp>
      <p:sp>
        <p:nvSpPr>
          <p:cNvPr id="2" name="Slide Number Placeholder 1">
            <a:extLst>
              <a:ext uri="{FF2B5EF4-FFF2-40B4-BE49-F238E27FC236}">
                <a16:creationId xmlns:a16="http://schemas.microsoft.com/office/drawing/2014/main" id="{FC75B67F-86B5-42DE-D57C-46DB55432F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9493920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Effect transition="in" filter="fade">
                                      <p:cBhvr>
                                        <p:cTn id="7" dur="500"/>
                                        <p:tgtEl>
                                          <p:spTgt spid="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xEl>
                                              <p:pRg st="2" end="2"/>
                                            </p:txEl>
                                          </p:spTgt>
                                        </p:tgtEl>
                                        <p:attrNameLst>
                                          <p:attrName>style.visibility</p:attrName>
                                        </p:attrNameLst>
                                      </p:cBhvr>
                                      <p:to>
                                        <p:strVal val="visible"/>
                                      </p:to>
                                    </p:set>
                                    <p:animEffect transition="in" filter="fade">
                                      <p:cBhvr>
                                        <p:cTn id="12" dur="500"/>
                                        <p:tgtEl>
                                          <p:spTgt spid="6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xEl>
                                              <p:pRg st="4" end="4"/>
                                            </p:txEl>
                                          </p:spTgt>
                                        </p:tgtEl>
                                        <p:attrNameLst>
                                          <p:attrName>style.visibility</p:attrName>
                                        </p:attrNameLst>
                                      </p:cBhvr>
                                      <p:to>
                                        <p:strVal val="visible"/>
                                      </p:to>
                                    </p:set>
                                    <p:animEffect transition="in" filter="fade">
                                      <p:cBhvr>
                                        <p:cTn id="17" dur="500"/>
                                        <p:tgtEl>
                                          <p:spTgt spid="6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xEl>
                                              <p:pRg st="6" end="6"/>
                                            </p:txEl>
                                          </p:spTgt>
                                        </p:tgtEl>
                                        <p:attrNameLst>
                                          <p:attrName>style.visibility</p:attrName>
                                        </p:attrNameLst>
                                      </p:cBhvr>
                                      <p:to>
                                        <p:strVal val="visible"/>
                                      </p:to>
                                    </p:set>
                                    <p:animEffect transition="in" filter="fade">
                                      <p:cBhvr>
                                        <p:cTn id="22" dur="500"/>
                                        <p:tgtEl>
                                          <p:spTgt spid="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fontScale="90000"/>
          </a:bodyPr>
          <a:lstStyle/>
          <a:p>
            <a:r>
              <a:rPr lang="en-US" dirty="0"/>
              <a:t>Course Logistics Brief </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idx="1"/>
          </p:nvPr>
        </p:nvSpPr>
        <p:spPr>
          <a:xfrm>
            <a:off x="311700" y="1152475"/>
            <a:ext cx="8832300" cy="3416400"/>
          </a:xfrm>
        </p:spPr>
        <p:txBody>
          <a:bodyPr>
            <a:normAutofit/>
          </a:bodyPr>
          <a:lstStyle/>
          <a:p>
            <a:r>
              <a:rPr lang="en-US" b="1" dirty="0"/>
              <a:t>Instructor: </a:t>
            </a:r>
            <a:r>
              <a:rPr lang="en-US" dirty="0"/>
              <a:t>Daniel Khashabi </a:t>
            </a:r>
            <a:r>
              <a:rPr lang="en-US" sz="1400" dirty="0"/>
              <a:t>(You can call me “Daniel”, as long as we act mutually respectfully.)</a:t>
            </a:r>
            <a:endParaRPr lang="en-US" dirty="0"/>
          </a:p>
          <a:p>
            <a:r>
              <a:rPr lang="en-US" b="1" dirty="0"/>
              <a:t>TA:</a:t>
            </a:r>
            <a:r>
              <a:rPr lang="en-US" dirty="0"/>
              <a:t> Adam Byler </a:t>
            </a:r>
          </a:p>
          <a:p>
            <a:r>
              <a:rPr lang="en-US" b="1" dirty="0"/>
              <a:t>CAs: </a:t>
            </a:r>
            <a:r>
              <a:rPr lang="en-US" dirty="0" err="1"/>
              <a:t>Lingfeng</a:t>
            </a:r>
            <a:r>
              <a:rPr lang="en-US" dirty="0"/>
              <a:t> Shen, Xiao Ye, </a:t>
            </a:r>
            <a:r>
              <a:rPr lang="en-US" dirty="0" err="1"/>
              <a:t>Wufe</a:t>
            </a:r>
            <a:r>
              <a:rPr lang="en-US" dirty="0"/>
              <a:t> Ma</a:t>
            </a:r>
          </a:p>
          <a:p>
            <a:endParaRPr lang="en-US" dirty="0"/>
          </a:p>
        </p:txBody>
      </p:sp>
      <p:pic>
        <p:nvPicPr>
          <p:cNvPr id="5" name="Picture 4" descr="A group of people's heads&#10;&#10;Description automatically generated with low confidence">
            <a:extLst>
              <a:ext uri="{FF2B5EF4-FFF2-40B4-BE49-F238E27FC236}">
                <a16:creationId xmlns:a16="http://schemas.microsoft.com/office/drawing/2014/main" id="{E360F8CB-10A6-D389-4BE6-CC5564C6E690}"/>
              </a:ext>
            </a:extLst>
          </p:cNvPr>
          <p:cNvPicPr>
            <a:picLocks noChangeAspect="1"/>
          </p:cNvPicPr>
          <p:nvPr/>
        </p:nvPicPr>
        <p:blipFill rotWithShape="1">
          <a:blip r:embed="rId3"/>
          <a:srcRect r="3547"/>
          <a:stretch/>
        </p:blipFill>
        <p:spPr>
          <a:xfrm>
            <a:off x="10161" y="2685012"/>
            <a:ext cx="9125766" cy="2506164"/>
          </a:xfrm>
          <a:prstGeom prst="rect">
            <a:avLst/>
          </a:prstGeom>
        </p:spPr>
      </p:pic>
    </p:spTree>
    <p:extLst>
      <p:ext uri="{BB962C8B-B14F-4D97-AF65-F5344CB8AC3E}">
        <p14:creationId xmlns:p14="http://schemas.microsoft.com/office/powerpoint/2010/main" val="889330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fontScale="90000"/>
          </a:bodyPr>
          <a:lstStyle/>
          <a:p>
            <a:r>
              <a:rPr lang="en-US" dirty="0"/>
              <a:t>Self-Supervised Models: </a:t>
            </a:r>
            <a:r>
              <a:rPr lang="en-US" dirty="0">
                <a:solidFill>
                  <a:srgbClr val="0070C0"/>
                </a:solidFill>
              </a:rPr>
              <a:t>Course Website</a:t>
            </a:r>
          </a:p>
        </p:txBody>
      </p:sp>
      <p:sp>
        <p:nvSpPr>
          <p:cNvPr id="4" name="TextBox 3">
            <a:extLst>
              <a:ext uri="{FF2B5EF4-FFF2-40B4-BE49-F238E27FC236}">
                <a16:creationId xmlns:a16="http://schemas.microsoft.com/office/drawing/2014/main" id="{D184F569-DFEB-34CE-522E-63F24B3858EA}"/>
              </a:ext>
            </a:extLst>
          </p:cNvPr>
          <p:cNvSpPr txBox="1"/>
          <p:nvPr/>
        </p:nvSpPr>
        <p:spPr>
          <a:xfrm>
            <a:off x="50006" y="4714972"/>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r>
              <a:rPr lang="en-US" sz="1800" dirty="0">
                <a:solidFill>
                  <a:schemeClr val="accent1"/>
                </a:solidFill>
                <a:latin typeface="Consolas" panose="020B0609020204030204" pitchFamily="49" charset="0"/>
                <a:cs typeface="Consolas" panose="020B0609020204030204" pitchFamily="49" charset="0"/>
              </a:rPr>
              <a:t>/sp2024</a:t>
            </a:r>
          </a:p>
        </p:txBody>
      </p:sp>
      <p:sp>
        <p:nvSpPr>
          <p:cNvPr id="9" name="Slide Number Placeholder 8">
            <a:extLst>
              <a:ext uri="{FF2B5EF4-FFF2-40B4-BE49-F238E27FC236}">
                <a16:creationId xmlns:a16="http://schemas.microsoft.com/office/drawing/2014/main" id="{AE50A8AA-8B2F-65DF-B90F-B10A3C174E51}"/>
              </a:ext>
            </a:extLst>
          </p:cNvPr>
          <p:cNvSpPr>
            <a:spLocks noGrp="1"/>
          </p:cNvSpPr>
          <p:nvPr>
            <p:ph type="sldNum" sz="quarter" idx="12"/>
          </p:nvPr>
        </p:nvSpPr>
        <p:spPr/>
        <p:txBody>
          <a:bodyPr/>
          <a:lstStyle/>
          <a:p>
            <a:fld id="{494B4E53-BCCB-BE4E-A28A-722B6992CCD5}" type="slidenum">
              <a:rPr lang="en-US" smtClean="0"/>
              <a:t>13</a:t>
            </a:fld>
            <a:endParaRPr lang="en-US"/>
          </a:p>
        </p:txBody>
      </p:sp>
      <p:pic>
        <p:nvPicPr>
          <p:cNvPr id="5" name="Picture 4" descr="Graphical user interface, application, Word&#10;&#10;Description automatically generated">
            <a:extLst>
              <a:ext uri="{FF2B5EF4-FFF2-40B4-BE49-F238E27FC236}">
                <a16:creationId xmlns:a16="http://schemas.microsoft.com/office/drawing/2014/main" id="{7F4DBF9F-CB16-2C4F-6E7B-4CEA6D78F26E}"/>
              </a:ext>
            </a:extLst>
          </p:cNvPr>
          <p:cNvPicPr>
            <a:picLocks noChangeAspect="1"/>
          </p:cNvPicPr>
          <p:nvPr/>
        </p:nvPicPr>
        <p:blipFill>
          <a:blip r:embed="rId3"/>
          <a:stretch>
            <a:fillRect/>
          </a:stretch>
        </p:blipFill>
        <p:spPr>
          <a:xfrm>
            <a:off x="639365" y="1136037"/>
            <a:ext cx="7772400" cy="346062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663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fontScale="90000"/>
          </a:bodyPr>
          <a:lstStyle/>
          <a:p>
            <a:r>
              <a:rPr lang="en-US" dirty="0"/>
              <a:t>Course Logistics Brief  (2)</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idx="1"/>
          </p:nvPr>
        </p:nvSpPr>
        <p:spPr>
          <a:xfrm>
            <a:off x="311700" y="1152475"/>
            <a:ext cx="8832300" cy="3416400"/>
          </a:xfrm>
        </p:spPr>
        <p:txBody>
          <a:bodyPr>
            <a:normAutofit/>
          </a:bodyPr>
          <a:lstStyle/>
          <a:p>
            <a:r>
              <a:rPr lang="en-US" sz="2000" dirty="0"/>
              <a:t>Lots of important information on the </a:t>
            </a:r>
            <a:r>
              <a:rPr lang="en-US" sz="2000" b="1" dirty="0"/>
              <a:t>website</a:t>
            </a:r>
            <a:r>
              <a:rPr lang="en-US" sz="2000" dirty="0"/>
              <a:t>: </a:t>
            </a:r>
          </a:p>
          <a:p>
            <a:pPr lvl="1"/>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r>
              <a:rPr lang="en-US" sz="1800" dirty="0">
                <a:solidFill>
                  <a:schemeClr val="accent1"/>
                </a:solidFill>
                <a:latin typeface="Consolas" panose="020B0609020204030204" pitchFamily="49" charset="0"/>
                <a:cs typeface="Consolas" panose="020B0609020204030204" pitchFamily="49" charset="0"/>
              </a:rPr>
              <a:t>/sp2024</a:t>
            </a:r>
          </a:p>
          <a:p>
            <a:pPr lvl="1"/>
            <a:r>
              <a:rPr lang="en-US" sz="1600" dirty="0"/>
              <a:t>Syllabus, lectures, videos, tutorials, etc. </a:t>
            </a:r>
            <a:br>
              <a:rPr lang="en-US" sz="1600" dirty="0"/>
            </a:br>
            <a:endParaRPr lang="en-US" sz="1600" dirty="0"/>
          </a:p>
          <a:p>
            <a:r>
              <a:rPr lang="en-US" sz="2000" b="1" dirty="0"/>
              <a:t>Pre-recorded videos</a:t>
            </a:r>
            <a:r>
              <a:rPr lang="en-US" sz="2000" dirty="0"/>
              <a:t>: will be available on the course website and/or Piazza. </a:t>
            </a:r>
            <a:br>
              <a:rPr lang="en-US" sz="2000" dirty="0"/>
            </a:br>
            <a:endParaRPr lang="en-US" sz="2000" dirty="0"/>
          </a:p>
          <a:p>
            <a:r>
              <a:rPr lang="en-US" sz="2000" b="1" dirty="0"/>
              <a:t>Office hours: </a:t>
            </a:r>
            <a:r>
              <a:rPr lang="en-US" sz="2000" dirty="0"/>
              <a:t>3 office hours each week; check the course website. </a:t>
            </a:r>
          </a:p>
          <a:p>
            <a:endParaRPr lang="en-US" sz="2000" dirty="0"/>
          </a:p>
          <a:p>
            <a:r>
              <a:rPr lang="en-US" sz="2000" b="1" dirty="0"/>
              <a:t>Questions or discussions: </a:t>
            </a:r>
            <a:r>
              <a:rPr lang="en-US" sz="2000" dirty="0"/>
              <a:t>Piazza </a:t>
            </a:r>
          </a:p>
        </p:txBody>
      </p:sp>
    </p:spTree>
    <p:extLst>
      <p:ext uri="{BB962C8B-B14F-4D97-AF65-F5344CB8AC3E}">
        <p14:creationId xmlns:p14="http://schemas.microsoft.com/office/powerpoint/2010/main" val="31944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fontScale="90000"/>
          </a:bodyPr>
          <a:lstStyle/>
          <a:p>
            <a:r>
              <a:rPr lang="en-US" dirty="0"/>
              <a:t>Course Work and Grading Policy</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idx="1"/>
          </p:nvPr>
        </p:nvSpPr>
        <p:spPr>
          <a:xfrm>
            <a:off x="311700" y="1152474"/>
            <a:ext cx="8520600" cy="3873987"/>
          </a:xfrm>
        </p:spPr>
        <p:txBody>
          <a:bodyPr>
            <a:normAutofit/>
          </a:bodyPr>
          <a:lstStyle/>
          <a:p>
            <a:r>
              <a:rPr lang="en-US" sz="2400" b="1" dirty="0"/>
              <a:t>Homework: </a:t>
            </a:r>
            <a:r>
              <a:rPr lang="en-US" sz="2400" dirty="0"/>
              <a:t>12 x 1-week assignments: 60% </a:t>
            </a:r>
          </a:p>
          <a:p>
            <a:r>
              <a:rPr lang="en-US" sz="2400" b="1" dirty="0"/>
              <a:t>Midterms :</a:t>
            </a:r>
            <a:r>
              <a:rPr lang="en-US" sz="2400" dirty="0"/>
              <a:t> 20% </a:t>
            </a:r>
          </a:p>
          <a:p>
            <a:r>
              <a:rPr lang="en-US" sz="2400" b="1" dirty="0"/>
              <a:t>Final course project (1-2 people):</a:t>
            </a:r>
            <a:r>
              <a:rPr lang="en-US" sz="2400" dirty="0"/>
              <a:t> 20% </a:t>
            </a:r>
          </a:p>
          <a:p>
            <a:pPr lvl="1"/>
            <a:r>
              <a:rPr lang="en-US" sz="1800" dirty="0"/>
              <a:t>Project proposal: 5%, final poster or web summary: 5%, report 10% </a:t>
            </a:r>
          </a:p>
        </p:txBody>
      </p:sp>
    </p:spTree>
    <p:extLst>
      <p:ext uri="{BB962C8B-B14F-4D97-AF65-F5344CB8AC3E}">
        <p14:creationId xmlns:p14="http://schemas.microsoft.com/office/powerpoint/2010/main" val="245330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fontScale="90000"/>
          </a:bodyPr>
          <a:lstStyle/>
          <a:p>
            <a:r>
              <a:rPr lang="en-US" dirty="0"/>
              <a:t>Homework </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idx="1"/>
          </p:nvPr>
        </p:nvSpPr>
        <p:spPr>
          <a:xfrm>
            <a:off x="311700" y="1152474"/>
            <a:ext cx="8520600" cy="3873987"/>
          </a:xfrm>
        </p:spPr>
        <p:txBody>
          <a:bodyPr>
            <a:normAutofit/>
          </a:bodyPr>
          <a:lstStyle/>
          <a:p>
            <a:r>
              <a:rPr lang="en-US" b="1" dirty="0"/>
              <a:t>Timeline: </a:t>
            </a:r>
            <a:r>
              <a:rPr lang="en-US" dirty="0"/>
              <a:t>Released </a:t>
            </a:r>
            <a:r>
              <a:rPr lang="en-US" dirty="0">
                <a:solidFill>
                  <a:srgbClr val="C00000"/>
                </a:solidFill>
              </a:rPr>
              <a:t>every Tuesday </a:t>
            </a:r>
            <a:r>
              <a:rPr lang="en-US" dirty="0"/>
              <a:t>and due in a week. </a:t>
            </a:r>
          </a:p>
          <a:p>
            <a:r>
              <a:rPr lang="en-US" dirty="0"/>
              <a:t>Each have both </a:t>
            </a:r>
            <a:r>
              <a:rPr lang="en-US" dirty="0">
                <a:solidFill>
                  <a:srgbClr val="C00000"/>
                </a:solidFill>
              </a:rPr>
              <a:t>conceptual (theory)</a:t>
            </a:r>
            <a:r>
              <a:rPr lang="en-US" dirty="0"/>
              <a:t> and </a:t>
            </a:r>
            <a:r>
              <a:rPr lang="en-US" dirty="0">
                <a:solidFill>
                  <a:srgbClr val="C00000"/>
                </a:solidFill>
              </a:rPr>
              <a:t>empirical (coding)</a:t>
            </a:r>
            <a:r>
              <a:rPr lang="en-US" dirty="0"/>
              <a:t> parts. </a:t>
            </a:r>
          </a:p>
          <a:p>
            <a:r>
              <a:rPr lang="en-US" dirty="0"/>
              <a:t>All assignments will be submitted to </a:t>
            </a:r>
            <a:r>
              <a:rPr lang="en-US" dirty="0" err="1"/>
              <a:t>Gradescope</a:t>
            </a:r>
            <a:r>
              <a:rPr lang="en-US" dirty="0"/>
              <a:t>.</a:t>
            </a:r>
          </a:p>
          <a:p>
            <a:r>
              <a:rPr lang="en-US" b="1" dirty="0"/>
              <a:t>Late day policy</a:t>
            </a:r>
          </a:p>
          <a:p>
            <a:pPr lvl="1"/>
            <a:r>
              <a:rPr lang="en-US" sz="1600" dirty="0"/>
              <a:t>10 free late days; afterwards, 5% off course grade per day late </a:t>
            </a:r>
          </a:p>
          <a:p>
            <a:pPr lvl="1"/>
            <a:r>
              <a:rPr lang="en-US" sz="1600" dirty="0"/>
              <a:t>Assignments not accepted more than 7 days late (unless given permission in advance) </a:t>
            </a:r>
          </a:p>
          <a:p>
            <a:pPr lvl="1"/>
            <a:endParaRPr lang="en-US" sz="1600" dirty="0"/>
          </a:p>
          <a:p>
            <a:r>
              <a:rPr lang="en-US" b="1" dirty="0"/>
              <a:t>Collaboration policy: </a:t>
            </a:r>
            <a:r>
              <a:rPr lang="en-US" dirty="0"/>
              <a:t>Allowed within certain limits: </a:t>
            </a:r>
          </a:p>
          <a:p>
            <a:pPr lvl="1"/>
            <a:r>
              <a:rPr lang="en-US" sz="1600" dirty="0"/>
              <a:t>Needs to be well-documented; acknowledge working with other students. </a:t>
            </a:r>
          </a:p>
          <a:p>
            <a:pPr lvl="1"/>
            <a:r>
              <a:rPr lang="en-US" sz="1600" dirty="0"/>
              <a:t>Avoid: copy code off the web; a write your own assignment solutions. </a:t>
            </a:r>
            <a:br>
              <a:rPr lang="en-US" sz="1600" dirty="0"/>
            </a:br>
            <a:endParaRPr lang="en-US" dirty="0"/>
          </a:p>
          <a:p>
            <a:r>
              <a:rPr lang="en-US" dirty="0">
                <a:solidFill>
                  <a:srgbClr val="FF0000"/>
                </a:solidFill>
              </a:rPr>
              <a:t>HW1 is released today! Due next week. Submitted via </a:t>
            </a:r>
            <a:r>
              <a:rPr lang="en-US" dirty="0" err="1">
                <a:solidFill>
                  <a:srgbClr val="FF0000"/>
                </a:solidFill>
              </a:rPr>
              <a:t>Gradescope</a:t>
            </a:r>
            <a:r>
              <a:rPr lang="en-US" dirty="0">
                <a:solidFill>
                  <a:srgbClr val="FF0000"/>
                </a:solidFill>
              </a:rPr>
              <a:t>. </a:t>
            </a:r>
          </a:p>
          <a:p>
            <a:endParaRPr lang="en-US" dirty="0"/>
          </a:p>
        </p:txBody>
      </p:sp>
    </p:spTree>
    <p:extLst>
      <p:ext uri="{BB962C8B-B14F-4D97-AF65-F5344CB8AC3E}">
        <p14:creationId xmlns:p14="http://schemas.microsoft.com/office/powerpoint/2010/main" val="2146455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A714-40FA-5680-4CB3-DBFC9D364E49}"/>
              </a:ext>
            </a:extLst>
          </p:cNvPr>
          <p:cNvSpPr>
            <a:spLocks noGrp="1"/>
          </p:cNvSpPr>
          <p:nvPr>
            <p:ph type="title"/>
          </p:nvPr>
        </p:nvSpPr>
        <p:spPr/>
        <p:txBody>
          <a:bodyPr>
            <a:normAutofit fontScale="90000"/>
          </a:bodyPr>
          <a:lstStyle/>
          <a:p>
            <a:r>
              <a:rPr lang="en-US" dirty="0"/>
              <a:t>Final Project</a:t>
            </a:r>
          </a:p>
        </p:txBody>
      </p:sp>
      <p:sp>
        <p:nvSpPr>
          <p:cNvPr id="3" name="Content Placeholder 2">
            <a:extLst>
              <a:ext uri="{FF2B5EF4-FFF2-40B4-BE49-F238E27FC236}">
                <a16:creationId xmlns:a16="http://schemas.microsoft.com/office/drawing/2014/main" id="{A3788DC1-2ACA-E78F-303E-B0C8B0AE05AD}"/>
              </a:ext>
            </a:extLst>
          </p:cNvPr>
          <p:cNvSpPr>
            <a:spLocks noGrp="1"/>
          </p:cNvSpPr>
          <p:nvPr>
            <p:ph idx="1"/>
          </p:nvPr>
        </p:nvSpPr>
        <p:spPr/>
        <p:txBody>
          <a:bodyPr/>
          <a:lstStyle/>
          <a:p>
            <a:r>
              <a:rPr lang="en-US" dirty="0"/>
              <a:t>Must be </a:t>
            </a:r>
            <a:r>
              <a:rPr lang="en-US" dirty="0">
                <a:solidFill>
                  <a:srgbClr val="C00000"/>
                </a:solidFill>
              </a:rPr>
              <a:t>exploring a topic related to the focus of the class</a:t>
            </a:r>
            <a:r>
              <a:rPr lang="en-US" dirty="0"/>
              <a:t>. </a:t>
            </a:r>
          </a:p>
          <a:p>
            <a:r>
              <a:rPr lang="en-US" dirty="0"/>
              <a:t>This is your </a:t>
            </a:r>
            <a:r>
              <a:rPr lang="en-US" dirty="0">
                <a:solidFill>
                  <a:srgbClr val="C00000"/>
                </a:solidFill>
              </a:rPr>
              <a:t>chance to gain research experience</a:t>
            </a:r>
            <a:r>
              <a:rPr lang="en-US" dirty="0"/>
              <a:t> on a topic of interest. </a:t>
            </a:r>
          </a:p>
          <a:p>
            <a:r>
              <a:rPr lang="en-US" dirty="0"/>
              <a:t>Topic choice will be (relatively) free. We will help you develop your ideas! </a:t>
            </a:r>
          </a:p>
          <a:p>
            <a:endParaRPr lang="en-US" dirty="0"/>
          </a:p>
          <a:p>
            <a:pPr marL="114300" indent="0">
              <a:buNone/>
            </a:pPr>
            <a:r>
              <a:rPr lang="en-US" b="1" dirty="0"/>
              <a:t>Deliverables: </a:t>
            </a:r>
          </a:p>
          <a:p>
            <a:pPr>
              <a:buFont typeface="+mj-lt"/>
              <a:buAutoNum type="arabicPeriod"/>
            </a:pPr>
            <a:r>
              <a:rPr lang="en-US" dirty="0"/>
              <a:t>Submit project proposal outline (for our formal review and suggestions) </a:t>
            </a:r>
          </a:p>
          <a:p>
            <a:pPr lvl="1"/>
            <a:r>
              <a:rPr lang="en-US" sz="1600" dirty="0"/>
              <a:t>To make sure that the project is scoped reasonably and doable in your limited time. </a:t>
            </a:r>
          </a:p>
          <a:p>
            <a:pPr>
              <a:buFont typeface="+mj-lt"/>
              <a:buAutoNum type="arabicPeriod"/>
            </a:pPr>
            <a:r>
              <a:rPr lang="en-US" dirty="0"/>
              <a:t>Get excited 🤩 and work on the project  </a:t>
            </a:r>
          </a:p>
          <a:p>
            <a:pPr>
              <a:buFont typeface="+mj-lt"/>
              <a:buAutoNum type="arabicPeriod"/>
            </a:pPr>
            <a:r>
              <a:rPr lang="en-US" dirty="0"/>
              <a:t>Submit a structured final report </a:t>
            </a:r>
          </a:p>
          <a:p>
            <a:pPr>
              <a:buFont typeface="+mj-lt"/>
              <a:buAutoNum type="arabicPeriod"/>
            </a:pPr>
            <a:r>
              <a:rPr lang="en-US" dirty="0"/>
              <a:t>Final project presentation </a:t>
            </a:r>
          </a:p>
        </p:txBody>
      </p:sp>
    </p:spTree>
    <p:extLst>
      <p:ext uri="{BB962C8B-B14F-4D97-AF65-F5344CB8AC3E}">
        <p14:creationId xmlns:p14="http://schemas.microsoft.com/office/powerpoint/2010/main" val="144285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fontScale="90000"/>
          </a:bodyPr>
          <a:lstStyle/>
          <a:p>
            <a:r>
              <a:rPr lang="en-US" dirty="0"/>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idx="1"/>
          </p:nvPr>
        </p:nvSpPr>
        <p:spPr/>
        <p:txBody>
          <a:bodyPr>
            <a:normAutofit/>
          </a:bodyPr>
          <a:lstStyle/>
          <a:p>
            <a:r>
              <a:rPr lang="en-US" sz="3600" dirty="0">
                <a:solidFill>
                  <a:srgbClr val="C00000"/>
                </a:solidFill>
              </a:rPr>
              <a:t>Not mandatory! </a:t>
            </a:r>
          </a:p>
          <a:p>
            <a:pPr marL="114300" indent="0">
              <a:buNone/>
            </a:pPr>
            <a:endParaRPr lang="en-US" sz="2400" dirty="0"/>
          </a:p>
          <a:p>
            <a:endParaRPr lang="en-US" sz="2400" dirty="0"/>
          </a:p>
        </p:txBody>
      </p:sp>
      <p:sp>
        <p:nvSpPr>
          <p:cNvPr id="4" name="Slide Number Placeholder 3">
            <a:extLst>
              <a:ext uri="{FF2B5EF4-FFF2-40B4-BE49-F238E27FC236}">
                <a16:creationId xmlns:a16="http://schemas.microsoft.com/office/drawing/2014/main" id="{CB449C3C-19EB-0EB8-9F8F-AA17DD8C637D}"/>
              </a:ext>
            </a:extLst>
          </p:cNvPr>
          <p:cNvSpPr>
            <a:spLocks noGrp="1"/>
          </p:cNvSpPr>
          <p:nvPr>
            <p:ph type="sldNum" sz="quarter" idx="12"/>
          </p:nvPr>
        </p:nvSpPr>
        <p:spPr/>
        <p:txBody>
          <a:bodyPr/>
          <a:lstStyle/>
          <a:p>
            <a:fld id="{494B4E53-BCCB-BE4E-A28A-722B6992CCD5}" type="slidenum">
              <a:rPr lang="en-US" smtClean="0"/>
              <a:t>18</a:t>
            </a:fld>
            <a:endParaRPr lang="en-US"/>
          </a:p>
        </p:txBody>
      </p:sp>
    </p:spTree>
    <p:extLst>
      <p:ext uri="{BB962C8B-B14F-4D97-AF65-F5344CB8AC3E}">
        <p14:creationId xmlns:p14="http://schemas.microsoft.com/office/powerpoint/2010/main" val="1321261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fontScale="90000"/>
          </a:bodyPr>
          <a:lstStyle/>
          <a:p>
            <a:r>
              <a:rPr lang="en-US" dirty="0"/>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idx="1"/>
          </p:nvPr>
        </p:nvSpPr>
        <p:spPr/>
        <p:txBody>
          <a:bodyPr>
            <a:normAutofit/>
          </a:bodyPr>
          <a:lstStyle/>
          <a:p>
            <a:r>
              <a:rPr lang="en-US" sz="3600" dirty="0">
                <a:solidFill>
                  <a:srgbClr val="C00000"/>
                </a:solidFill>
              </a:rPr>
              <a:t>Not mandatory! </a:t>
            </a:r>
          </a:p>
          <a:p>
            <a:r>
              <a:rPr lang="en-US" sz="2400" dirty="0"/>
              <a:t>No additional grade if you attend. </a:t>
            </a:r>
            <a:br>
              <a:rPr lang="en-US" sz="2400" dirty="0"/>
            </a:br>
            <a:endParaRPr lang="en-US" sz="2400" dirty="0"/>
          </a:p>
          <a:p>
            <a:r>
              <a:rPr lang="en-US" sz="2400" dirty="0"/>
              <a:t>However, it is highly encouraged!! </a:t>
            </a:r>
          </a:p>
          <a:p>
            <a:pPr lvl="1"/>
            <a:r>
              <a:rPr lang="en-US" sz="1800" dirty="0"/>
              <a:t>Participation in class is our chance to learn more effectively.</a:t>
            </a:r>
          </a:p>
          <a:p>
            <a:pPr lvl="1"/>
            <a:r>
              <a:rPr lang="en-US" sz="1800" dirty="0"/>
              <a:t>Come to the class and participate in the discussions! </a:t>
            </a:r>
          </a:p>
          <a:p>
            <a:endParaRPr lang="en-US" sz="2400" dirty="0"/>
          </a:p>
          <a:p>
            <a:endParaRPr lang="en-US" sz="2400" dirty="0"/>
          </a:p>
        </p:txBody>
      </p:sp>
      <p:sp>
        <p:nvSpPr>
          <p:cNvPr id="4" name="Slide Number Placeholder 3">
            <a:extLst>
              <a:ext uri="{FF2B5EF4-FFF2-40B4-BE49-F238E27FC236}">
                <a16:creationId xmlns:a16="http://schemas.microsoft.com/office/drawing/2014/main" id="{CB449C3C-19EB-0EB8-9F8F-AA17DD8C637D}"/>
              </a:ext>
            </a:extLst>
          </p:cNvPr>
          <p:cNvSpPr>
            <a:spLocks noGrp="1"/>
          </p:cNvSpPr>
          <p:nvPr>
            <p:ph type="sldNum" sz="quarter" idx="12"/>
          </p:nvPr>
        </p:nvSpPr>
        <p:spPr/>
        <p:txBody>
          <a:bodyPr/>
          <a:lstStyle/>
          <a:p>
            <a:fld id="{494B4E53-BCCB-BE4E-A28A-722B6992CCD5}" type="slidenum">
              <a:rPr lang="en-US" smtClean="0"/>
              <a:t>19</a:t>
            </a:fld>
            <a:endParaRPr lang="en-US"/>
          </a:p>
        </p:txBody>
      </p:sp>
    </p:spTree>
    <p:extLst>
      <p:ext uri="{BB962C8B-B14F-4D97-AF65-F5344CB8AC3E}">
        <p14:creationId xmlns:p14="http://schemas.microsoft.com/office/powerpoint/2010/main" val="908445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fontScale="90000"/>
          </a:bodyPr>
          <a:lstStyle/>
          <a:p>
            <a:r>
              <a:rPr lang="en-US" dirty="0"/>
              <a:t>Why This Course? </a:t>
            </a:r>
          </a:p>
        </p:txBody>
      </p:sp>
      <p:sp>
        <p:nvSpPr>
          <p:cNvPr id="7" name="Content Placeholder 6">
            <a:extLst>
              <a:ext uri="{FF2B5EF4-FFF2-40B4-BE49-F238E27FC236}">
                <a16:creationId xmlns:a16="http://schemas.microsoft.com/office/drawing/2014/main" id="{9D0E7EAC-1105-B7DC-E77C-2DCC52AEDD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5263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fontScale="90000"/>
          </a:bodyPr>
          <a:lstStyle/>
          <a:p>
            <a:r>
              <a:rPr lang="en-US" dirty="0"/>
              <a:t>Pop Quiz  (1)</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idx="1"/>
          </p:nvPr>
        </p:nvSpPr>
        <p:spPr/>
        <p:txBody>
          <a:bodyPr>
            <a:normAutofit/>
          </a:bodyPr>
          <a:lstStyle/>
          <a:p>
            <a:r>
              <a:rPr lang="en-US" sz="2800" dirty="0"/>
              <a:t>I am a ….: CS major, CS minor, MS student, PhD student, studying something else </a:t>
            </a:r>
          </a:p>
        </p:txBody>
      </p:sp>
      <p:pic>
        <p:nvPicPr>
          <p:cNvPr id="5" name="Picture 4">
            <a:extLst>
              <a:ext uri="{FF2B5EF4-FFF2-40B4-BE49-F238E27FC236}">
                <a16:creationId xmlns:a16="http://schemas.microsoft.com/office/drawing/2014/main" id="{56AE6CDE-BF87-D3B4-B75E-F1384C1073A3}"/>
              </a:ext>
            </a:extLst>
          </p:cNvPr>
          <p:cNvPicPr>
            <a:picLocks noChangeAspect="1"/>
          </p:cNvPicPr>
          <p:nvPr/>
        </p:nvPicPr>
        <p:blipFill>
          <a:blip r:embed="rId3"/>
          <a:stretch>
            <a:fillRect/>
          </a:stretch>
        </p:blipFill>
        <p:spPr>
          <a:xfrm>
            <a:off x="1277086" y="3064201"/>
            <a:ext cx="6959968" cy="653034"/>
          </a:xfrm>
          <a:prstGeom prst="rect">
            <a:avLst/>
          </a:prstGeom>
        </p:spPr>
      </p:pic>
    </p:spTree>
    <p:extLst>
      <p:ext uri="{BB962C8B-B14F-4D97-AF65-F5344CB8AC3E}">
        <p14:creationId xmlns:p14="http://schemas.microsoft.com/office/powerpoint/2010/main" val="3638804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fontScale="90000"/>
          </a:bodyPr>
          <a:lstStyle/>
          <a:p>
            <a:r>
              <a:rPr lang="en-US" dirty="0"/>
              <a:t>Pop Quiz (2)</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idx="1"/>
          </p:nvPr>
        </p:nvSpPr>
        <p:spPr/>
        <p:txBody>
          <a:bodyPr>
            <a:noAutofit/>
          </a:bodyPr>
          <a:lstStyle/>
          <a:p>
            <a:r>
              <a:rPr lang="en-US" sz="2400" dirty="0"/>
              <a:t>Select the most appropriate option: </a:t>
            </a:r>
          </a:p>
          <a:p>
            <a:pPr marL="939800" lvl="1" indent="-342900">
              <a:buFont typeface="+mj-lt"/>
              <a:buAutoNum type="arabicPeriod"/>
            </a:pPr>
            <a:r>
              <a:rPr lang="en-US" sz="2400" dirty="0"/>
              <a:t>NLP and DL are rather new to me. Looking forward to learning more. </a:t>
            </a:r>
          </a:p>
          <a:p>
            <a:pPr marL="939800" lvl="1" indent="-342900">
              <a:buFont typeface="+mj-lt"/>
              <a:buAutoNum type="arabicPeriod"/>
            </a:pPr>
            <a:r>
              <a:rPr lang="en-US" sz="2400" dirty="0"/>
              <a:t>I am a DL, NLP or self-supervised learning enthusiast – I read casually on these topics. </a:t>
            </a:r>
          </a:p>
          <a:p>
            <a:pPr marL="939800" lvl="1" indent="-342900">
              <a:buFont typeface="+mj-lt"/>
              <a:buAutoNum type="arabicPeriod"/>
            </a:pPr>
            <a:r>
              <a:rPr lang="en-US" sz="2400" dirty="0"/>
              <a:t>I am practitioner of NLP or ML and have already worked with a variety of self-supervised models. </a:t>
            </a:r>
          </a:p>
          <a:p>
            <a:pPr marL="939800" lvl="1" indent="-342900">
              <a:buFont typeface="+mj-lt"/>
              <a:buAutoNum type="arabicPeriod"/>
            </a:pPr>
            <a:r>
              <a:rPr lang="en-US" sz="2400" dirty="0"/>
              <a:t>I am a pro. I could be part of the teaching staff of this class. </a:t>
            </a:r>
          </a:p>
          <a:p>
            <a:pPr lvl="1"/>
            <a:endParaRPr lang="en-US" sz="2400" dirty="0"/>
          </a:p>
        </p:txBody>
      </p:sp>
      <p:pic>
        <p:nvPicPr>
          <p:cNvPr id="4" name="Picture 3">
            <a:extLst>
              <a:ext uri="{FF2B5EF4-FFF2-40B4-BE49-F238E27FC236}">
                <a16:creationId xmlns:a16="http://schemas.microsoft.com/office/drawing/2014/main" id="{074B28E7-E5D5-7A11-CE02-1A30FDBA47F2}"/>
              </a:ext>
            </a:extLst>
          </p:cNvPr>
          <p:cNvPicPr>
            <a:picLocks noChangeAspect="1"/>
          </p:cNvPicPr>
          <p:nvPr/>
        </p:nvPicPr>
        <p:blipFill>
          <a:blip r:embed="rId3"/>
          <a:stretch>
            <a:fillRect/>
          </a:stretch>
        </p:blipFill>
        <p:spPr>
          <a:xfrm>
            <a:off x="2510963" y="445025"/>
            <a:ext cx="6103777" cy="572700"/>
          </a:xfrm>
          <a:prstGeom prst="rect">
            <a:avLst/>
          </a:prstGeom>
        </p:spPr>
      </p:pic>
    </p:spTree>
    <p:extLst>
      <p:ext uri="{BB962C8B-B14F-4D97-AF65-F5344CB8AC3E}">
        <p14:creationId xmlns:p14="http://schemas.microsoft.com/office/powerpoint/2010/main" val="4135125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fontScale="90000"/>
          </a:bodyPr>
          <a:lstStyle/>
          <a:p>
            <a:r>
              <a:rPr lang="en-US" dirty="0"/>
              <a:t>Pop Quiz (3)</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idx="1"/>
          </p:nvPr>
        </p:nvSpPr>
        <p:spPr/>
        <p:txBody>
          <a:bodyPr/>
          <a:lstStyle/>
          <a:p>
            <a:r>
              <a:rPr lang="en-US" sz="2800" dirty="0"/>
              <a:t>I have read (and understood) the syllabus!  Yes, No</a:t>
            </a:r>
          </a:p>
          <a:p>
            <a:pPr lvl="1"/>
            <a:endParaRPr lang="en-US" dirty="0"/>
          </a:p>
        </p:txBody>
      </p:sp>
      <p:pic>
        <p:nvPicPr>
          <p:cNvPr id="4" name="Picture 3">
            <a:extLst>
              <a:ext uri="{FF2B5EF4-FFF2-40B4-BE49-F238E27FC236}">
                <a16:creationId xmlns:a16="http://schemas.microsoft.com/office/drawing/2014/main" id="{C27E48FF-1E8F-0112-69EF-342E2C187BF8}"/>
              </a:ext>
            </a:extLst>
          </p:cNvPr>
          <p:cNvPicPr>
            <a:picLocks noChangeAspect="1"/>
          </p:cNvPicPr>
          <p:nvPr/>
        </p:nvPicPr>
        <p:blipFill>
          <a:blip r:embed="rId3"/>
          <a:stretch>
            <a:fillRect/>
          </a:stretch>
        </p:blipFill>
        <p:spPr>
          <a:xfrm>
            <a:off x="1520111" y="3418325"/>
            <a:ext cx="6103777" cy="572700"/>
          </a:xfrm>
          <a:prstGeom prst="rect">
            <a:avLst/>
          </a:prstGeom>
        </p:spPr>
      </p:pic>
    </p:spTree>
    <p:extLst>
      <p:ext uri="{BB962C8B-B14F-4D97-AF65-F5344CB8AC3E}">
        <p14:creationId xmlns:p14="http://schemas.microsoft.com/office/powerpoint/2010/main" val="359445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F8E28-1553-B469-99D0-590CE9B367C9}"/>
              </a:ext>
            </a:extLst>
          </p:cNvPr>
          <p:cNvSpPr>
            <a:spLocks noGrp="1"/>
          </p:cNvSpPr>
          <p:nvPr>
            <p:ph type="title"/>
          </p:nvPr>
        </p:nvSpPr>
        <p:spPr/>
        <p:txBody>
          <a:bodyPr>
            <a:noAutofit/>
          </a:bodyPr>
          <a:lstStyle/>
          <a:p>
            <a:r>
              <a:rPr lang="en-US" sz="4400" dirty="0"/>
              <a:t>Back to </a:t>
            </a:r>
            <a:br>
              <a:rPr lang="en-US" sz="4400" dirty="0"/>
            </a:br>
            <a:r>
              <a:rPr lang="en-US" sz="4400" dirty="0"/>
              <a:t>Self-Supervised Models … </a:t>
            </a:r>
          </a:p>
        </p:txBody>
      </p:sp>
    </p:spTree>
    <p:extLst>
      <p:ext uri="{BB962C8B-B14F-4D97-AF65-F5344CB8AC3E}">
        <p14:creationId xmlns:p14="http://schemas.microsoft.com/office/powerpoint/2010/main" val="1327149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3B06-5946-34FB-2B6B-46E7C5294393}"/>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1A729D1F-F2BD-DD81-EAEC-AE4EEC976DB0}"/>
              </a:ext>
            </a:extLst>
          </p:cNvPr>
          <p:cNvSpPr>
            <a:spLocks noGrp="1"/>
          </p:cNvSpPr>
          <p:nvPr>
            <p:ph idx="1"/>
          </p:nvPr>
        </p:nvSpPr>
        <p:spPr/>
        <p:txBody>
          <a:bodyPr/>
          <a:lstStyle/>
          <a:p>
            <a:endParaRPr lang="en-US"/>
          </a:p>
        </p:txBody>
      </p:sp>
      <p:pic>
        <p:nvPicPr>
          <p:cNvPr id="1028" name="Picture 4" descr="You can now try Smart Compose in the new Gmail | TechCrunch">
            <a:extLst>
              <a:ext uri="{FF2B5EF4-FFF2-40B4-BE49-F238E27FC236}">
                <a16:creationId xmlns:a16="http://schemas.microsoft.com/office/drawing/2014/main" id="{CB1E7A93-473A-349F-0CA0-80B49BCD6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34" y="358763"/>
            <a:ext cx="8853830" cy="456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465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CDEC36-0C1D-D90F-8D09-591AD077AA16}"/>
              </a:ext>
            </a:extLst>
          </p:cNvPr>
          <p:cNvSpPr>
            <a:spLocks noGrp="1"/>
          </p:cNvSpPr>
          <p:nvPr>
            <p:ph type="sldNum" sz="quarter" idx="12"/>
          </p:nvPr>
        </p:nvSpPr>
        <p:spPr/>
        <p:txBody>
          <a:bodyPr/>
          <a:lstStyle/>
          <a:p>
            <a:fld id="{494B4E53-BCCB-BE4E-A28A-722B6992CCD5}" type="slidenum">
              <a:rPr lang="en-US" smtClean="0"/>
              <a:pPr/>
              <a:t>25</a:t>
            </a:fld>
            <a:endParaRPr lang="en-US" dirty="0"/>
          </a:p>
        </p:txBody>
      </p:sp>
      <p:pic>
        <p:nvPicPr>
          <p:cNvPr id="8" name="Content Placeholder 7" descr="Graphical user interface, text, application, chat or text message&#10;&#10;Description automatically generated">
            <a:extLst>
              <a:ext uri="{FF2B5EF4-FFF2-40B4-BE49-F238E27FC236}">
                <a16:creationId xmlns:a16="http://schemas.microsoft.com/office/drawing/2014/main" id="{8E13A053-88E7-8A53-2718-EF205E3F3D63}"/>
              </a:ext>
            </a:extLst>
          </p:cNvPr>
          <p:cNvPicPr>
            <a:picLocks noGrp="1" noChangeAspect="1"/>
          </p:cNvPicPr>
          <p:nvPr>
            <p:ph idx="1"/>
          </p:nvPr>
        </p:nvPicPr>
        <p:blipFill>
          <a:blip r:embed="rId3"/>
          <a:stretch>
            <a:fillRect/>
          </a:stretch>
        </p:blipFill>
        <p:spPr>
          <a:xfrm>
            <a:off x="73416" y="1217781"/>
            <a:ext cx="8973102" cy="2833611"/>
          </a:xfrm>
        </p:spPr>
      </p:pic>
    </p:spTree>
    <p:extLst>
      <p:ext uri="{BB962C8B-B14F-4D97-AF65-F5344CB8AC3E}">
        <p14:creationId xmlns:p14="http://schemas.microsoft.com/office/powerpoint/2010/main" val="2185335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B4D3-ED96-6D56-D040-359875237E78}"/>
              </a:ext>
            </a:extLst>
          </p:cNvPr>
          <p:cNvSpPr>
            <a:spLocks noGrp="1"/>
          </p:cNvSpPr>
          <p:nvPr>
            <p:ph type="title"/>
          </p:nvPr>
        </p:nvSpPr>
        <p:spPr/>
        <p:txBody>
          <a:bodyPr>
            <a:normAutofit fontScale="90000"/>
          </a:bodyPr>
          <a:lstStyle/>
          <a:p>
            <a:endParaRPr lang="en-US"/>
          </a:p>
        </p:txBody>
      </p:sp>
      <p:pic>
        <p:nvPicPr>
          <p:cNvPr id="2050" name="Picture 2" descr="How to use Google Translate | Digital Trends">
            <a:extLst>
              <a:ext uri="{FF2B5EF4-FFF2-40B4-BE49-F238E27FC236}">
                <a16:creationId xmlns:a16="http://schemas.microsoft.com/office/drawing/2014/main" id="{E1C9951B-F444-1F34-34EC-CADFACBC2A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519" t="-1" r="32882" b="46351"/>
          <a:stretch/>
        </p:blipFill>
        <p:spPr bwMode="auto">
          <a:xfrm>
            <a:off x="2294964" y="445025"/>
            <a:ext cx="4168588" cy="440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88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uide to How you can turn on and use Google Assistant Continued  Conversation | by Tapaan Chauhan | Chatbots Life">
            <a:extLst>
              <a:ext uri="{FF2B5EF4-FFF2-40B4-BE49-F238E27FC236}">
                <a16:creationId xmlns:a16="http://schemas.microsoft.com/office/drawing/2014/main" id="{730C071E-E652-FEF5-A2CC-E1C5BBF6BD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299935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306F-F183-BBB6-ADEA-81793A450F83}"/>
              </a:ext>
            </a:extLst>
          </p:cNvPr>
          <p:cNvSpPr>
            <a:spLocks noGrp="1"/>
          </p:cNvSpPr>
          <p:nvPr>
            <p:ph type="title"/>
          </p:nvPr>
        </p:nvSpPr>
        <p:spPr/>
        <p:txBody>
          <a:bodyPr>
            <a:normAutofit fontScale="90000"/>
          </a:bodyPr>
          <a:lstStyle/>
          <a:p>
            <a:r>
              <a:rPr lang="en-US" dirty="0"/>
              <a:t>DALL-E Generation </a:t>
            </a:r>
          </a:p>
        </p:txBody>
      </p:sp>
      <p:sp>
        <p:nvSpPr>
          <p:cNvPr id="3" name="Content Placeholder 2">
            <a:extLst>
              <a:ext uri="{FF2B5EF4-FFF2-40B4-BE49-F238E27FC236}">
                <a16:creationId xmlns:a16="http://schemas.microsoft.com/office/drawing/2014/main" id="{F50D3E01-A472-983E-02E3-8A78265A92F4}"/>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8E2DF2CA-FD38-4E55-67DC-EDD3DBE830B1}"/>
              </a:ext>
            </a:extLst>
          </p:cNvPr>
          <p:cNvSpPr txBox="1"/>
          <p:nvPr/>
        </p:nvSpPr>
        <p:spPr>
          <a:xfrm>
            <a:off x="587829" y="1944410"/>
            <a:ext cx="3543299" cy="1015663"/>
          </a:xfrm>
          <a:prstGeom prst="rect">
            <a:avLst/>
          </a:prstGeom>
          <a:noFill/>
        </p:spPr>
        <p:txBody>
          <a:bodyPr wrap="square">
            <a:spAutoFit/>
          </a:bodyPr>
          <a:lstStyle/>
          <a:p>
            <a:r>
              <a:rPr lang="en-US" sz="2000" dirty="0">
                <a:latin typeface="Corbel" panose="020B0503020204020204" pitchFamily="34" charset="0"/>
              </a:rPr>
              <a:t>“Photo of hip hop cow in a denim jacket recording a hit single in the studio”</a:t>
            </a:r>
          </a:p>
        </p:txBody>
      </p:sp>
      <p:pic>
        <p:nvPicPr>
          <p:cNvPr id="1026" name="Picture 2" descr="Image">
            <a:extLst>
              <a:ext uri="{FF2B5EF4-FFF2-40B4-BE49-F238E27FC236}">
                <a16:creationId xmlns:a16="http://schemas.microsoft.com/office/drawing/2014/main" id="{CC9D724F-837E-CA71-EDAA-11A1A2393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31375"/>
            <a:ext cx="3543299" cy="354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67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6B9A-4CB2-A54B-BE5F-58CF7EE7B995}"/>
              </a:ext>
            </a:extLst>
          </p:cNvPr>
          <p:cNvSpPr>
            <a:spLocks noGrp="1"/>
          </p:cNvSpPr>
          <p:nvPr>
            <p:ph type="title"/>
          </p:nvPr>
        </p:nvSpPr>
        <p:spPr/>
        <p:txBody>
          <a:bodyPr>
            <a:normAutofit fontScale="90000"/>
          </a:bodyPr>
          <a:lstStyle/>
          <a:p>
            <a:r>
              <a:rPr lang="en-US" dirty="0"/>
              <a:t>Popular Media: AI is Solved!!</a:t>
            </a:r>
          </a:p>
        </p:txBody>
      </p:sp>
      <p:sp>
        <p:nvSpPr>
          <p:cNvPr id="4" name="Content Placeholder 3">
            <a:extLst>
              <a:ext uri="{FF2B5EF4-FFF2-40B4-BE49-F238E27FC236}">
                <a16:creationId xmlns:a16="http://schemas.microsoft.com/office/drawing/2014/main" id="{09004B76-D868-8588-90F0-44A85A254219}"/>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49D2524D-720E-1453-278A-F1E699B35C0C}"/>
              </a:ext>
            </a:extLst>
          </p:cNvPr>
          <p:cNvSpPr>
            <a:spLocks noGrp="1"/>
          </p:cNvSpPr>
          <p:nvPr>
            <p:ph type="sldNum" sz="quarter" idx="12"/>
          </p:nvPr>
        </p:nvSpPr>
        <p:spPr/>
        <p:txBody>
          <a:bodyPr/>
          <a:lstStyle/>
          <a:p>
            <a:fld id="{494B4E53-BCCB-BE4E-A28A-722B6992CCD5}" type="slidenum">
              <a:rPr lang="en-US" smtClean="0"/>
              <a:t>29</a:t>
            </a:fld>
            <a:endParaRPr lang="en-US"/>
          </a:p>
        </p:txBody>
      </p:sp>
      <p:grpSp>
        <p:nvGrpSpPr>
          <p:cNvPr id="6" name="Group 5">
            <a:extLst>
              <a:ext uri="{FF2B5EF4-FFF2-40B4-BE49-F238E27FC236}">
                <a16:creationId xmlns:a16="http://schemas.microsoft.com/office/drawing/2014/main" id="{6F22D486-207B-FB28-BC4F-D035510C4F4E}"/>
              </a:ext>
            </a:extLst>
          </p:cNvPr>
          <p:cNvGrpSpPr/>
          <p:nvPr/>
        </p:nvGrpSpPr>
        <p:grpSpPr>
          <a:xfrm>
            <a:off x="264931" y="1296498"/>
            <a:ext cx="4143026" cy="1049489"/>
            <a:chOff x="264931" y="1296498"/>
            <a:chExt cx="4143026" cy="1049489"/>
          </a:xfrm>
        </p:grpSpPr>
        <p:sp>
          <p:nvSpPr>
            <p:cNvPr id="29" name="Rectangle 28">
              <a:extLst>
                <a:ext uri="{FF2B5EF4-FFF2-40B4-BE49-F238E27FC236}">
                  <a16:creationId xmlns:a16="http://schemas.microsoft.com/office/drawing/2014/main" id="{96C1EAFE-5A3C-B04B-9F5A-BE0E6370FEBE}"/>
                </a:ext>
              </a:extLst>
            </p:cNvPr>
            <p:cNvSpPr/>
            <p:nvPr/>
          </p:nvSpPr>
          <p:spPr>
            <a:xfrm>
              <a:off x="264931" y="1296498"/>
              <a:ext cx="4143026" cy="1049489"/>
            </a:xfrm>
            <a:prstGeom prst="rect">
              <a:avLst/>
            </a:prstGeom>
            <a:solidFill>
              <a:srgbClr val="25293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0" name="Picture 29" descr="Text&#10;&#10;Description automatically generated">
              <a:extLst>
                <a:ext uri="{FF2B5EF4-FFF2-40B4-BE49-F238E27FC236}">
                  <a16:creationId xmlns:a16="http://schemas.microsoft.com/office/drawing/2014/main" id="{5392E9B1-4F49-6943-BFBD-AEAA737BEAE8}"/>
                </a:ext>
              </a:extLst>
            </p:cNvPr>
            <p:cNvPicPr>
              <a:picLocks noChangeAspect="1"/>
            </p:cNvPicPr>
            <p:nvPr/>
          </p:nvPicPr>
          <p:blipFill>
            <a:blip r:embed="rId3"/>
            <a:stretch>
              <a:fillRect/>
            </a:stretch>
          </p:blipFill>
          <p:spPr>
            <a:xfrm>
              <a:off x="274598" y="1672068"/>
              <a:ext cx="3048651" cy="647446"/>
            </a:xfrm>
            <a:prstGeom prst="rect">
              <a:avLst/>
            </a:prstGeom>
          </p:spPr>
        </p:pic>
        <p:pic>
          <p:nvPicPr>
            <p:cNvPr id="32" name="Content Placeholder 25" descr="Logo&#10;&#10;Description automatically generated">
              <a:extLst>
                <a:ext uri="{FF2B5EF4-FFF2-40B4-BE49-F238E27FC236}">
                  <a16:creationId xmlns:a16="http://schemas.microsoft.com/office/drawing/2014/main" id="{8A989B94-9709-2346-8792-E5C51538F815}"/>
                </a:ext>
              </a:extLst>
            </p:cNvPr>
            <p:cNvPicPr>
              <a:picLocks noChangeAspect="1"/>
            </p:cNvPicPr>
            <p:nvPr/>
          </p:nvPicPr>
          <p:blipFill>
            <a:blip r:embed="rId4"/>
            <a:stretch>
              <a:fillRect/>
            </a:stretch>
          </p:blipFill>
          <p:spPr bwMode="auto">
            <a:xfrm>
              <a:off x="1244074" y="1364455"/>
              <a:ext cx="2045492" cy="25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a:extLst>
              <a:ext uri="{FF2B5EF4-FFF2-40B4-BE49-F238E27FC236}">
                <a16:creationId xmlns:a16="http://schemas.microsoft.com/office/drawing/2014/main" id="{081A1BD4-F219-D573-4F6F-A8A30EA47470}"/>
              </a:ext>
            </a:extLst>
          </p:cNvPr>
          <p:cNvGrpSpPr/>
          <p:nvPr/>
        </p:nvGrpSpPr>
        <p:grpSpPr>
          <a:xfrm>
            <a:off x="278144" y="2549329"/>
            <a:ext cx="4129813" cy="1049489"/>
            <a:chOff x="278144" y="2549329"/>
            <a:chExt cx="4129813" cy="1049489"/>
          </a:xfrm>
        </p:grpSpPr>
        <p:sp>
          <p:nvSpPr>
            <p:cNvPr id="33" name="Rectangle 32">
              <a:extLst>
                <a:ext uri="{FF2B5EF4-FFF2-40B4-BE49-F238E27FC236}">
                  <a16:creationId xmlns:a16="http://schemas.microsoft.com/office/drawing/2014/main" id="{3357D4CC-0A56-724D-8C08-73DBBF29EA46}"/>
                </a:ext>
              </a:extLst>
            </p:cNvPr>
            <p:cNvSpPr/>
            <p:nvPr/>
          </p:nvSpPr>
          <p:spPr>
            <a:xfrm>
              <a:off x="278144" y="2549329"/>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4" name="Picture 33" descr="A picture containing text&#10;&#10;Description automatically generated">
              <a:extLst>
                <a:ext uri="{FF2B5EF4-FFF2-40B4-BE49-F238E27FC236}">
                  <a16:creationId xmlns:a16="http://schemas.microsoft.com/office/drawing/2014/main" id="{8A709BEB-3F03-7F43-A2DD-45915E07D1EF}"/>
                </a:ext>
              </a:extLst>
            </p:cNvPr>
            <p:cNvPicPr>
              <a:picLocks noChangeAspect="1"/>
            </p:cNvPicPr>
            <p:nvPr/>
          </p:nvPicPr>
          <p:blipFill>
            <a:blip r:embed="rId5"/>
            <a:stretch>
              <a:fillRect/>
            </a:stretch>
          </p:blipFill>
          <p:spPr>
            <a:xfrm>
              <a:off x="355646" y="3025794"/>
              <a:ext cx="3492293" cy="518115"/>
            </a:xfrm>
            <a:prstGeom prst="rect">
              <a:avLst/>
            </a:prstGeom>
          </p:spPr>
        </p:pic>
        <p:pic>
          <p:nvPicPr>
            <p:cNvPr id="35" name="Picture 34" descr="A black and white sign&#10;&#10;Description automatically generated with low confidence">
              <a:extLst>
                <a:ext uri="{FF2B5EF4-FFF2-40B4-BE49-F238E27FC236}">
                  <a16:creationId xmlns:a16="http://schemas.microsoft.com/office/drawing/2014/main" id="{11276477-4719-6648-A849-09832AB38A2D}"/>
                </a:ext>
              </a:extLst>
            </p:cNvPr>
            <p:cNvPicPr>
              <a:picLocks noChangeAspect="1"/>
            </p:cNvPicPr>
            <p:nvPr/>
          </p:nvPicPr>
          <p:blipFill>
            <a:blip r:embed="rId6"/>
            <a:stretch>
              <a:fillRect/>
            </a:stretch>
          </p:blipFill>
          <p:spPr>
            <a:xfrm>
              <a:off x="1323845" y="2571750"/>
              <a:ext cx="1885950" cy="445933"/>
            </a:xfrm>
            <a:prstGeom prst="rect">
              <a:avLst/>
            </a:prstGeom>
          </p:spPr>
        </p:pic>
      </p:grpSp>
      <p:grpSp>
        <p:nvGrpSpPr>
          <p:cNvPr id="8" name="Group 7">
            <a:extLst>
              <a:ext uri="{FF2B5EF4-FFF2-40B4-BE49-F238E27FC236}">
                <a16:creationId xmlns:a16="http://schemas.microsoft.com/office/drawing/2014/main" id="{692766E6-5724-AC9D-5C24-0582F793BCDC}"/>
              </a:ext>
            </a:extLst>
          </p:cNvPr>
          <p:cNvGrpSpPr/>
          <p:nvPr/>
        </p:nvGrpSpPr>
        <p:grpSpPr>
          <a:xfrm>
            <a:off x="274598" y="3846147"/>
            <a:ext cx="4129813" cy="1049489"/>
            <a:chOff x="274598" y="3846147"/>
            <a:chExt cx="4129813" cy="1049489"/>
          </a:xfrm>
        </p:grpSpPr>
        <p:sp>
          <p:nvSpPr>
            <p:cNvPr id="36" name="Rectangle 35">
              <a:extLst>
                <a:ext uri="{FF2B5EF4-FFF2-40B4-BE49-F238E27FC236}">
                  <a16:creationId xmlns:a16="http://schemas.microsoft.com/office/drawing/2014/main" id="{56DC2016-1D08-0A4D-8815-D14E79A2E45A}"/>
                </a:ext>
              </a:extLst>
            </p:cNvPr>
            <p:cNvSpPr/>
            <p:nvPr/>
          </p:nvSpPr>
          <p:spPr>
            <a:xfrm>
              <a:off x="274598" y="3846147"/>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7" name="Picture 36" descr="A white sign with black text&#10;&#10;Description automatically generated with low confidence">
              <a:extLst>
                <a:ext uri="{FF2B5EF4-FFF2-40B4-BE49-F238E27FC236}">
                  <a16:creationId xmlns:a16="http://schemas.microsoft.com/office/drawing/2014/main" id="{AEB4D993-ABD5-4A47-B2B1-AE2ECDC5BE4A}"/>
                </a:ext>
              </a:extLst>
            </p:cNvPr>
            <p:cNvPicPr>
              <a:picLocks noChangeAspect="1"/>
            </p:cNvPicPr>
            <p:nvPr/>
          </p:nvPicPr>
          <p:blipFill>
            <a:blip r:embed="rId7"/>
            <a:stretch>
              <a:fillRect/>
            </a:stretch>
          </p:blipFill>
          <p:spPr>
            <a:xfrm>
              <a:off x="1376233" y="3875449"/>
              <a:ext cx="1781175" cy="447675"/>
            </a:xfrm>
            <a:prstGeom prst="rect">
              <a:avLst/>
            </a:prstGeom>
          </p:spPr>
        </p:pic>
        <p:pic>
          <p:nvPicPr>
            <p:cNvPr id="38" name="Picture 37" descr="Graphical user interface, text, application, email&#10;&#10;Description automatically generated">
              <a:extLst>
                <a:ext uri="{FF2B5EF4-FFF2-40B4-BE49-F238E27FC236}">
                  <a16:creationId xmlns:a16="http://schemas.microsoft.com/office/drawing/2014/main" id="{A371035D-6F12-AF46-9ADF-FCA3017C6456}"/>
                </a:ext>
              </a:extLst>
            </p:cNvPr>
            <p:cNvPicPr>
              <a:picLocks noChangeAspect="1"/>
            </p:cNvPicPr>
            <p:nvPr/>
          </p:nvPicPr>
          <p:blipFill rotWithShape="1">
            <a:blip r:embed="rId8"/>
            <a:srcRect b="57001"/>
            <a:stretch/>
          </p:blipFill>
          <p:spPr>
            <a:xfrm>
              <a:off x="380877" y="4222951"/>
              <a:ext cx="3459955" cy="628412"/>
            </a:xfrm>
            <a:prstGeom prst="rect">
              <a:avLst/>
            </a:prstGeom>
          </p:spPr>
        </p:pic>
      </p:grpSp>
      <p:sp>
        <p:nvSpPr>
          <p:cNvPr id="23" name="Rounded Rectangle 22">
            <a:extLst>
              <a:ext uri="{FF2B5EF4-FFF2-40B4-BE49-F238E27FC236}">
                <a16:creationId xmlns:a16="http://schemas.microsoft.com/office/drawing/2014/main" id="{29FCFD70-6323-9F4C-A84C-E19BB1010E2D}"/>
              </a:ext>
            </a:extLst>
          </p:cNvPr>
          <p:cNvSpPr/>
          <p:nvPr/>
        </p:nvSpPr>
        <p:spPr>
          <a:xfrm>
            <a:off x="5644567" y="2352897"/>
            <a:ext cx="2202331" cy="2335866"/>
          </a:xfrm>
          <a:prstGeom prst="roundRect">
            <a:avLst/>
          </a:prstGeom>
          <a:solidFill>
            <a:schemeClr val="accent1">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4" name="Picture 23">
            <a:extLst>
              <a:ext uri="{FF2B5EF4-FFF2-40B4-BE49-F238E27FC236}">
                <a16:creationId xmlns:a16="http://schemas.microsoft.com/office/drawing/2014/main" id="{2DAEC8AF-192B-6241-8E77-36C27CA508A3}"/>
              </a:ext>
            </a:extLst>
          </p:cNvPr>
          <p:cNvPicPr>
            <a:picLocks noChangeAspect="1"/>
          </p:cNvPicPr>
          <p:nvPr/>
        </p:nvPicPr>
        <p:blipFill>
          <a:blip r:embed="rId9"/>
          <a:stretch>
            <a:fillRect/>
          </a:stretch>
        </p:blipFill>
        <p:spPr>
          <a:xfrm>
            <a:off x="5875807" y="2767177"/>
            <a:ext cx="1739852" cy="1507306"/>
          </a:xfrm>
          <a:prstGeom prst="rect">
            <a:avLst/>
          </a:prstGeom>
        </p:spPr>
      </p:pic>
      <p:sp>
        <p:nvSpPr>
          <p:cNvPr id="5" name="Title 1">
            <a:extLst>
              <a:ext uri="{FF2B5EF4-FFF2-40B4-BE49-F238E27FC236}">
                <a16:creationId xmlns:a16="http://schemas.microsoft.com/office/drawing/2014/main" id="{3A440DCC-9CE5-65B6-0881-513B5F89DD2D}"/>
              </a:ext>
            </a:extLst>
          </p:cNvPr>
          <p:cNvSpPr txBox="1">
            <a:spLocks/>
          </p:cNvSpPr>
          <p:nvPr/>
        </p:nvSpPr>
        <p:spPr>
          <a:xfrm>
            <a:off x="4475890" y="1493102"/>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latin typeface="Corbel" panose="020B0503020204020204" pitchFamily="34" charset="0"/>
              </a:rPr>
              <a:t>Self-Supervised Models</a:t>
            </a:r>
          </a:p>
        </p:txBody>
      </p:sp>
    </p:spTree>
    <p:extLst>
      <p:ext uri="{BB962C8B-B14F-4D97-AF65-F5344CB8AC3E}">
        <p14:creationId xmlns:p14="http://schemas.microsoft.com/office/powerpoint/2010/main" val="39176733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fontScale="90000"/>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idx="1"/>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a:t>
            </a:r>
            <a:endParaRPr lang="en-US" sz="2400" b="1" dirty="0"/>
          </a:p>
        </p:txBody>
      </p:sp>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44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2266094" y="2158575"/>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latin typeface="Corbel" panose="020B0503020204020204" pitchFamily="34" charset="0"/>
              </a:rPr>
              <a:t>Self-Supervised Models</a:t>
            </a:r>
          </a:p>
        </p:txBody>
      </p:sp>
      <p:sp>
        <p:nvSpPr>
          <p:cNvPr id="2" name="Slide Number Placeholder 1">
            <a:extLst>
              <a:ext uri="{FF2B5EF4-FFF2-40B4-BE49-F238E27FC236}">
                <a16:creationId xmlns:a16="http://schemas.microsoft.com/office/drawing/2014/main" id="{A8B789F4-B3E6-86EE-B478-429B92A987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811399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2639686" y="1322362"/>
            <a:ext cx="1723727" cy="1783147"/>
          </a:xfrm>
          <a:prstGeom prst="rect">
            <a:avLst/>
          </a:prstGeom>
          <a:noFill/>
          <a:ln>
            <a:noFill/>
          </a:ln>
        </p:spPr>
      </p:pic>
      <p:sp>
        <p:nvSpPr>
          <p:cNvPr id="4" name="Slide Number Placeholder 3">
            <a:extLst>
              <a:ext uri="{FF2B5EF4-FFF2-40B4-BE49-F238E27FC236}">
                <a16:creationId xmlns:a16="http://schemas.microsoft.com/office/drawing/2014/main" id="{EE705015-FBF8-C0B4-6B5C-4D221ED4A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023493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r="42188" b="7441"/>
          <a:stretch/>
        </p:blipFill>
        <p:spPr>
          <a:xfrm>
            <a:off x="810882" y="1322362"/>
            <a:ext cx="3552531" cy="3076625"/>
          </a:xfrm>
          <a:prstGeom prst="rect">
            <a:avLst/>
          </a:prstGeom>
          <a:noFill/>
          <a:ln>
            <a:noFill/>
          </a:ln>
        </p:spPr>
      </p:pic>
      <p:sp>
        <p:nvSpPr>
          <p:cNvPr id="4" name="Slide Number Placeholder 3">
            <a:extLst>
              <a:ext uri="{FF2B5EF4-FFF2-40B4-BE49-F238E27FC236}">
                <a16:creationId xmlns:a16="http://schemas.microsoft.com/office/drawing/2014/main" id="{48AB5459-7E11-9AC3-2B86-D6CD18703A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823170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793648" y="1195286"/>
            <a:ext cx="3478662" cy="3244505"/>
          </a:xfrm>
          <a:prstGeom prst="rect">
            <a:avLst/>
          </a:prstGeom>
          <a:noFill/>
          <a:ln>
            <a:noFill/>
          </a:ln>
        </p:spPr>
      </p:pic>
      <p:sp>
        <p:nvSpPr>
          <p:cNvPr id="7" name="Slide Number Placeholder 6">
            <a:extLst>
              <a:ext uri="{FF2B5EF4-FFF2-40B4-BE49-F238E27FC236}">
                <a16:creationId xmlns:a16="http://schemas.microsoft.com/office/drawing/2014/main" id="{C102BAFC-09C4-68E0-B4A3-1CC94E791D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4248670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dirty="0"/>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sp>
        <p:nvSpPr>
          <p:cNvPr id="7" name="Slide Number Placeholder 6">
            <a:extLst>
              <a:ext uri="{FF2B5EF4-FFF2-40B4-BE49-F238E27FC236}">
                <a16:creationId xmlns:a16="http://schemas.microsoft.com/office/drawing/2014/main" id="{A3E1F136-E765-6391-6CDD-1DD8FC98E0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899724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5477778" y="969701"/>
            <a:ext cx="2777123" cy="4025250"/>
          </a:xfrm>
          <a:prstGeom prst="rect">
            <a:avLst/>
          </a:prstGeom>
          <a:noFill/>
          <a:ln>
            <a:noFill/>
          </a:ln>
        </p:spPr>
      </p:pic>
      <p:sp>
        <p:nvSpPr>
          <p:cNvPr id="8" name="Slide Number Placeholder 7">
            <a:extLst>
              <a:ext uri="{FF2B5EF4-FFF2-40B4-BE49-F238E27FC236}">
                <a16:creationId xmlns:a16="http://schemas.microsoft.com/office/drawing/2014/main" id="{42727610-CD3C-01D7-2E99-BB4F38EA6F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45177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5538158" y="1126597"/>
            <a:ext cx="2542489" cy="3785475"/>
          </a:xfrm>
          <a:prstGeom prst="rect">
            <a:avLst/>
          </a:prstGeom>
          <a:noFill/>
          <a:ln>
            <a:noFill/>
          </a:ln>
        </p:spPr>
      </p:pic>
      <p:sp>
        <p:nvSpPr>
          <p:cNvPr id="7" name="Slide Number Placeholder 6">
            <a:extLst>
              <a:ext uri="{FF2B5EF4-FFF2-40B4-BE49-F238E27FC236}">
                <a16:creationId xmlns:a16="http://schemas.microsoft.com/office/drawing/2014/main" id="{9EA559E6-CA56-C2E9-7F92-C545CD72A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596774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5495024" y="1049956"/>
            <a:ext cx="2634960" cy="3991025"/>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741873" y="1156314"/>
            <a:ext cx="3545447" cy="3360803"/>
          </a:xfrm>
          <a:prstGeom prst="rect">
            <a:avLst/>
          </a:prstGeom>
          <a:noFill/>
          <a:ln>
            <a:noFill/>
          </a:ln>
        </p:spPr>
      </p:pic>
      <p:sp>
        <p:nvSpPr>
          <p:cNvPr id="8" name="Slide Number Placeholder 7">
            <a:extLst>
              <a:ext uri="{FF2B5EF4-FFF2-40B4-BE49-F238E27FC236}">
                <a16:creationId xmlns:a16="http://schemas.microsoft.com/office/drawing/2014/main" id="{54EE05D3-609C-CE74-84FB-E2D069CC35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82176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5573168" y="1530644"/>
            <a:ext cx="2518576" cy="3228009"/>
          </a:xfrm>
          <a:prstGeom prst="rect">
            <a:avLst/>
          </a:prstGeom>
        </p:spPr>
      </p:pic>
      <p:sp>
        <p:nvSpPr>
          <p:cNvPr id="8" name="Slide Number Placeholder 7">
            <a:extLst>
              <a:ext uri="{FF2B5EF4-FFF2-40B4-BE49-F238E27FC236}">
                <a16:creationId xmlns:a16="http://schemas.microsoft.com/office/drawing/2014/main" id="{668D790E-A10D-F163-E587-6122371D3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583901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Slide Number Placeholder 6">
            <a:extLst>
              <a:ext uri="{FF2B5EF4-FFF2-40B4-BE49-F238E27FC236}">
                <a16:creationId xmlns:a16="http://schemas.microsoft.com/office/drawing/2014/main" id="{9216605A-B869-2ED7-FB8F-D7A113F735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72599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DBCEF8-C148-4207-3C24-9F4E205E5E0F}"/>
              </a:ext>
            </a:extLst>
          </p:cNvPr>
          <p:cNvSpPr>
            <a:spLocks noGrp="1"/>
          </p:cNvSpPr>
          <p:nvPr>
            <p:ph idx="1"/>
          </p:nvPr>
        </p:nvSpPr>
        <p:spPr/>
        <p:txBody>
          <a:bodyPr>
            <a:normAutofit/>
          </a:bodyPr>
          <a:lstStyle/>
          <a:p>
            <a:r>
              <a:rPr lang="en-US" sz="2400" dirty="0"/>
              <a:t>Let’s start with an example: </a:t>
            </a:r>
            <a:r>
              <a:rPr lang="en-US" sz="2400" b="1" dirty="0" err="1"/>
              <a:t>ChatGPT</a:t>
            </a:r>
            <a:endParaRPr lang="en-US" sz="2400" b="1" dirty="0"/>
          </a:p>
        </p:txBody>
      </p:sp>
      <p:pic>
        <p:nvPicPr>
          <p:cNvPr id="4" name="Picture 4">
            <a:extLst>
              <a:ext uri="{FF2B5EF4-FFF2-40B4-BE49-F238E27FC236}">
                <a16:creationId xmlns:a16="http://schemas.microsoft.com/office/drawing/2014/main" id="{1F3F40C5-836F-C377-25A1-97F54A67D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37" b="67129"/>
          <a:stretch/>
        </p:blipFill>
        <p:spPr bwMode="auto">
          <a:xfrm>
            <a:off x="1381539" y="1766021"/>
            <a:ext cx="6495874" cy="3012748"/>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554B69EF-8CE2-904D-7526-EA7D79F396E3}"/>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4107941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7" name="Slide Number Placeholder 6">
            <a:extLst>
              <a:ext uri="{FF2B5EF4-FFF2-40B4-BE49-F238E27FC236}">
                <a16:creationId xmlns:a16="http://schemas.microsoft.com/office/drawing/2014/main" id="{7E8F8774-0449-A031-5D2F-3FB2012BD5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752319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10" name="Slide Number Placeholder 9">
            <a:extLst>
              <a:ext uri="{FF2B5EF4-FFF2-40B4-BE49-F238E27FC236}">
                <a16:creationId xmlns:a16="http://schemas.microsoft.com/office/drawing/2014/main" id="{2713A9B0-F3D5-E284-6BF2-BEABB4DC8A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606165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5147182" y="1147325"/>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wings over </a:t>
            </a:r>
            <a:r>
              <a:rPr lang="en-US" dirty="0" err="1">
                <a:solidFill>
                  <a:schemeClr val="tx1"/>
                </a:solidFill>
              </a:rPr>
              <a:t>kansas</a:t>
            </a:r>
            <a:r>
              <a:rPr lang="en-US" dirty="0">
                <a:solidFill>
                  <a:schemeClr val="tx1"/>
                </a:solidFill>
              </a:rPr>
              <a:t> </a:t>
            </a:r>
            <a:br>
              <a:rPr lang="en-US" dirty="0">
                <a:solidFill>
                  <a:schemeClr val="tx1"/>
                </a:solidFill>
              </a:rPr>
            </a:br>
            <a:br>
              <a:rPr lang="en-US" dirty="0">
                <a:solidFill>
                  <a:schemeClr val="tx1"/>
                </a:solidFill>
              </a:rPr>
            </a:br>
            <a:r>
              <a:rPr lang="en-US" dirty="0">
                <a:solidFill>
                  <a:schemeClr val="tx1"/>
                </a:solidFill>
              </a:rPr>
              <a:t>wings over </a:t>
            </a:r>
            <a:r>
              <a:rPr lang="en-US" dirty="0" err="1">
                <a:solidFill>
                  <a:schemeClr val="tx1"/>
                </a:solidFill>
              </a:rPr>
              <a:t>kansas</a:t>
            </a:r>
            <a:r>
              <a:rPr lang="en-US" dirty="0">
                <a:solidFill>
                  <a:schemeClr val="tx1"/>
                </a:solidFill>
              </a:rPr>
              <a:t> is the second studio album by </a:t>
            </a:r>
            <a:r>
              <a:rPr lang="en-US" dirty="0" err="1">
                <a:solidFill>
                  <a:schemeClr val="tx1"/>
                </a:solidFill>
              </a:rPr>
              <a:t>jason</a:t>
            </a:r>
            <a:r>
              <a:rPr lang="en-US" dirty="0">
                <a:solidFill>
                  <a:schemeClr val="tx1"/>
                </a:solidFill>
              </a:rPr>
              <a:t> </a:t>
            </a:r>
            <a:r>
              <a:rPr lang="en-US" dirty="0" err="1">
                <a:solidFill>
                  <a:schemeClr val="tx1"/>
                </a:solidFill>
              </a:rPr>
              <a:t>ammons</a:t>
            </a:r>
            <a:r>
              <a:rPr lang="en-US" dirty="0">
                <a:solidFill>
                  <a:schemeClr val="tx1"/>
                </a:solidFill>
              </a:rPr>
              <a:t>, john bolster and </a:t>
            </a:r>
            <a:r>
              <a:rPr lang="en-US" dirty="0" err="1">
                <a:solidFill>
                  <a:schemeClr val="tx1"/>
                </a:solidFill>
              </a:rPr>
              <a:t>mo</a:t>
            </a:r>
            <a:r>
              <a:rPr lang="en-US" dirty="0">
                <a:solidFill>
                  <a:schemeClr val="tx1"/>
                </a:solidFill>
              </a:rPr>
              <a:t> </a:t>
            </a:r>
            <a:r>
              <a:rPr lang="en-US" dirty="0" err="1">
                <a:solidFill>
                  <a:schemeClr val="tx1"/>
                </a:solidFill>
              </a:rPr>
              <a:t>rosato</a:t>
            </a:r>
            <a:r>
              <a:rPr lang="en-US" dirty="0">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dirty="0" err="1">
                <a:solidFill>
                  <a:schemeClr val="tx1"/>
                </a:solidFill>
              </a:rPr>
              <a:t>heatseekers</a:t>
            </a:r>
            <a:r>
              <a:rPr lang="en-US" dirty="0">
                <a:solidFill>
                  <a:schemeClr val="tx1"/>
                </a:solidFill>
              </a:rPr>
              <a:t>, with 26,000 copies sold. this is the </a:t>
            </a:r>
            <a:r>
              <a:rPr lang="en-US" dirty="0" err="1">
                <a:solidFill>
                  <a:schemeClr val="tx1"/>
                </a:solidFill>
              </a:rPr>
              <a:t>supremes</a:t>
            </a:r>
            <a:r>
              <a:rPr lang="en-US" dirty="0">
                <a:solidFill>
                  <a:schemeClr val="tx1"/>
                </a:solidFill>
              </a:rPr>
              <a:t> album earning the nickname … </a:t>
            </a:r>
          </a:p>
        </p:txBody>
      </p:sp>
      <p:sp>
        <p:nvSpPr>
          <p:cNvPr id="11" name="Slide Number Placeholder 10">
            <a:extLst>
              <a:ext uri="{FF2B5EF4-FFF2-40B4-BE49-F238E27FC236}">
                <a16:creationId xmlns:a16="http://schemas.microsoft.com/office/drawing/2014/main" id="{3D528A2A-0A29-9CDC-FDFB-A79A1463F6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2195868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i="1" dirty="0">
                <a:latin typeface="Corbel" panose="020B0503020204020204" pitchFamily="34" charset="0"/>
              </a:rPr>
              <a:t>are </a:t>
            </a:r>
            <a:r>
              <a:rPr lang="en-US" sz="3200" b="1" i="1" dirty="0">
                <a:solidFill>
                  <a:srgbClr val="C00000"/>
                </a:solidFill>
                <a:latin typeface="Corbel" panose="020B0503020204020204" pitchFamily="34" charset="0"/>
              </a:rPr>
              <a:t>predictive models </a:t>
            </a:r>
            <a:r>
              <a:rPr lang="en-US" sz="3200" i="1" dirty="0">
                <a:latin typeface="Corbel" panose="020B0503020204020204" pitchFamily="34" charset="0"/>
              </a:rPr>
              <a:t>of the world! </a:t>
            </a:r>
            <a:endParaRPr lang="en-US" sz="3200" i="1" dirty="0"/>
          </a:p>
        </p:txBody>
      </p:sp>
      <p:sp>
        <p:nvSpPr>
          <p:cNvPr id="4" name="Slide Number Placeholder 3">
            <a:extLst>
              <a:ext uri="{FF2B5EF4-FFF2-40B4-BE49-F238E27FC236}">
                <a16:creationId xmlns:a16="http://schemas.microsoft.com/office/drawing/2014/main" id="{AC5EB811-B1FE-9FD3-FD3B-C1ECBA29E9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521180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b="1" dirty="0">
                <a:solidFill>
                  <a:srgbClr val="0070C0"/>
                </a:solidFill>
              </a:rPr>
              <a:t>Self-Supervised</a:t>
            </a:r>
            <a:r>
              <a:rPr lang="en-US" b="1" dirty="0"/>
              <a:t> </a:t>
            </a:r>
            <a:r>
              <a:rPr lang="en-US" dirty="0"/>
              <a:t>Models</a:t>
            </a:r>
            <a:endParaRPr dirty="0"/>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idx="1"/>
          </p:nvPr>
        </p:nvSpPr>
        <p:spPr/>
        <p:txBody>
          <a:bodyPr/>
          <a:lstStyle/>
          <a:p>
            <a:r>
              <a:rPr lang="en-US" dirty="0"/>
              <a:t>Are trained to complete partial samples from the world. </a:t>
            </a:r>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t="23555" r="74642" b="22404"/>
          <a:stretch/>
        </p:blipFill>
        <p:spPr>
          <a:xfrm>
            <a:off x="842121" y="2193130"/>
            <a:ext cx="1780309" cy="1846261"/>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1846053" y="2472046"/>
            <a:ext cx="639830" cy="1153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t="20371" r="74642" b="22073"/>
          <a:stretch/>
        </p:blipFill>
        <p:spPr>
          <a:xfrm>
            <a:off x="6445335" y="2021680"/>
            <a:ext cx="1780309" cy="1966351"/>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7404110" y="2453255"/>
            <a:ext cx="645541" cy="1107011"/>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424574" y="4344600"/>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
        <p:nvSpPr>
          <p:cNvPr id="35" name="Slide Number Placeholder 34">
            <a:extLst>
              <a:ext uri="{FF2B5EF4-FFF2-40B4-BE49-F238E27FC236}">
                <a16:creationId xmlns:a16="http://schemas.microsoft.com/office/drawing/2014/main" id="{1506C866-4CBF-9D2C-9450-2AFE06A5B589}"/>
              </a:ext>
            </a:extLst>
          </p:cNvPr>
          <p:cNvSpPr>
            <a:spLocks noGrp="1"/>
          </p:cNvSpPr>
          <p:nvPr>
            <p:ph type="sldNum" sz="quarter" idx="12"/>
          </p:nvPr>
        </p:nvSpPr>
        <p:spPr/>
        <p:txBody>
          <a:bodyPr/>
          <a:lstStyle/>
          <a:p>
            <a:fld id="{494B4E53-BCCB-BE4E-A28A-722B6992CCD5}" type="slidenum">
              <a:rPr lang="en-US" smtClean="0"/>
              <a:t>44</a:t>
            </a:fld>
            <a:endParaRPr lang="en-US"/>
          </a:p>
        </p:txBody>
      </p:sp>
    </p:spTree>
    <p:extLst>
      <p:ext uri="{BB962C8B-B14F-4D97-AF65-F5344CB8AC3E}">
        <p14:creationId xmlns:p14="http://schemas.microsoft.com/office/powerpoint/2010/main" val="37707869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b="1" dirty="0">
                <a:solidFill>
                  <a:srgbClr val="0070C0"/>
                </a:solidFill>
              </a:rPr>
              <a:t>Self-Supervised</a:t>
            </a:r>
            <a:r>
              <a:rPr lang="en-US" b="1" dirty="0"/>
              <a:t> </a:t>
            </a:r>
            <a:r>
              <a:rPr lang="en-US" dirty="0"/>
              <a:t>Models</a:t>
            </a:r>
            <a:endParaRPr dirty="0"/>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03517" y="2780367"/>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Kansas is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6404634" y="2356864"/>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dirty="0">
              <a:solidFill>
                <a:srgbClr val="0070C0"/>
              </a:solidFill>
              <a:latin typeface="Consolas" panose="020B0609020204030204" pitchFamily="49" charset="0"/>
              <a:cs typeface="Consolas" panose="020B0609020204030204" pitchFamily="49" charset="0"/>
            </a:endParaRPr>
          </a:p>
        </p:txBody>
      </p:sp>
      <p:sp>
        <p:nvSpPr>
          <p:cNvPr id="45" name="Rectangle 44">
            <a:extLst>
              <a:ext uri="{FF2B5EF4-FFF2-40B4-BE49-F238E27FC236}">
                <a16:creationId xmlns:a16="http://schemas.microsoft.com/office/drawing/2014/main" id="{6E589B29-A4D2-EDAE-208E-4816526DC6E8}"/>
              </a:ext>
            </a:extLst>
          </p:cNvPr>
          <p:cNvSpPr/>
          <p:nvPr/>
        </p:nvSpPr>
        <p:spPr>
          <a:xfrm>
            <a:off x="1424574" y="4344600"/>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
        <p:nvSpPr>
          <p:cNvPr id="34" name="Slide Number Placeholder 33">
            <a:extLst>
              <a:ext uri="{FF2B5EF4-FFF2-40B4-BE49-F238E27FC236}">
                <a16:creationId xmlns:a16="http://schemas.microsoft.com/office/drawing/2014/main" id="{5AC4ABE8-4839-7423-9AB6-BE582577A556}"/>
              </a:ext>
            </a:extLst>
          </p:cNvPr>
          <p:cNvSpPr>
            <a:spLocks noGrp="1"/>
          </p:cNvSpPr>
          <p:nvPr>
            <p:ph type="sldNum" sz="quarter" idx="12"/>
          </p:nvPr>
        </p:nvSpPr>
        <p:spPr/>
        <p:txBody>
          <a:bodyPr/>
          <a:lstStyle/>
          <a:p>
            <a:fld id="{494B4E53-BCCB-BE4E-A28A-722B6992CCD5}" type="slidenum">
              <a:rPr lang="en-US" smtClean="0"/>
              <a:t>45</a:t>
            </a:fld>
            <a:endParaRPr lang="en-US"/>
          </a:p>
        </p:txBody>
      </p:sp>
    </p:spTree>
    <p:extLst>
      <p:ext uri="{BB962C8B-B14F-4D97-AF65-F5344CB8AC3E}">
        <p14:creationId xmlns:p14="http://schemas.microsoft.com/office/powerpoint/2010/main" val="41487685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130915"/>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data</a:t>
            </a:r>
          </a:p>
        </p:txBody>
      </p:sp>
      <p:sp>
        <p:nvSpPr>
          <p:cNvPr id="4" name="Slide Number Placeholder 3">
            <a:extLst>
              <a:ext uri="{FF2B5EF4-FFF2-40B4-BE49-F238E27FC236}">
                <a16:creationId xmlns:a16="http://schemas.microsoft.com/office/drawing/2014/main" id="{3383A40A-510D-76DC-64FA-2125C8CD79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684005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130915"/>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a:t>
            </a:r>
            <a:r>
              <a:rPr lang="en-US" sz="5400" b="1" i="1" dirty="0">
                <a:latin typeface="Corbel" panose="020B0503020204020204" pitchFamily="34" charset="0"/>
              </a:rPr>
              <a:t>data</a:t>
            </a:r>
            <a:endParaRPr lang="en-US" b="1" i="1" dirty="0">
              <a:latin typeface="Corbel" panose="020B0503020204020204" pitchFamily="34" charset="0"/>
            </a:endParaRPr>
          </a:p>
        </p:txBody>
      </p:sp>
      <p:sp>
        <p:nvSpPr>
          <p:cNvPr id="4" name="Slide Number Placeholder 3">
            <a:extLst>
              <a:ext uri="{FF2B5EF4-FFF2-40B4-BE49-F238E27FC236}">
                <a16:creationId xmlns:a16="http://schemas.microsoft.com/office/drawing/2014/main" id="{F91DE1AF-3977-F6E2-D80E-E73B3EC5BF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961239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Answering questions </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dirty="0"/>
          </a:p>
        </p:txBody>
      </p:sp>
      <p:sp>
        <p:nvSpPr>
          <p:cNvPr id="4" name="TextBox 3">
            <a:extLst>
              <a:ext uri="{FF2B5EF4-FFF2-40B4-BE49-F238E27FC236}">
                <a16:creationId xmlns:a16="http://schemas.microsoft.com/office/drawing/2014/main" id="{69DCFFED-C6AC-0B28-F643-9CE9FF318DAE}"/>
              </a:ext>
            </a:extLst>
          </p:cNvPr>
          <p:cNvSpPr txBox="1"/>
          <p:nvPr/>
        </p:nvSpPr>
        <p:spPr>
          <a:xfrm>
            <a:off x="2381933" y="4680963"/>
            <a:ext cx="4572000" cy="307777"/>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3115741" y="303012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5529729" y="299541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4055745" y="2602378"/>
            <a:ext cx="1180334" cy="1382354"/>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571431" y="2907219"/>
            <a:ext cx="2371728" cy="738664"/>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the American national anthem” </a:t>
            </a:r>
            <a:r>
              <a:rPr lang="en-US" dirty="0">
                <a:solidFill>
                  <a:schemeClr val="bg1"/>
                </a:solidFill>
                <a:highlight>
                  <a:srgbClr val="000000"/>
                </a:highlight>
                <a:latin typeface="Consolas" panose="020B0609020204030204" pitchFamily="49" charset="0"/>
                <a:cs typeface="Consolas" panose="020B0609020204030204" pitchFamily="49" charset="0"/>
              </a:rPr>
              <a:t>[MASK]</a:t>
            </a:r>
            <a:endParaRPr lang="en-US"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6257554" y="2674695"/>
            <a:ext cx="2604460" cy="1169551"/>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the American national anthem</a:t>
            </a:r>
            <a:r>
              <a:rPr lang="en-US" dirty="0">
                <a:solidFill>
                  <a:srgbClr val="0070C0"/>
                </a:solidFill>
                <a:latin typeface="Consolas" panose="020B0609020204030204" pitchFamily="49" charset="0"/>
                <a:cs typeface="Consolas" panose="020B0609020204030204" pitchFamily="49" charset="0"/>
              </a:rPr>
              <a:t>, "The Star-Spangled Banner," lies in Baltimore, Maryland.</a:t>
            </a:r>
            <a:r>
              <a:rPr lang="en-US" dirty="0">
                <a:latin typeface="Consolas" panose="020B0609020204030204" pitchFamily="49" charset="0"/>
                <a:cs typeface="Consolas" panose="020B0609020204030204" pitchFamily="49" charset="0"/>
              </a:rPr>
              <a:t>”</a:t>
            </a:r>
            <a:endParaRPr lang="en-US" sz="1400"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469845" y="1875865"/>
            <a:ext cx="3500973" cy="523220"/>
          </a:xfrm>
          <a:prstGeom prst="rect">
            <a:avLst/>
          </a:prstGeom>
          <a:noFill/>
        </p:spPr>
        <p:txBody>
          <a:bodyPr wrap="square">
            <a:spAutoFit/>
          </a:bodyPr>
          <a:lstStyle/>
          <a:p>
            <a:r>
              <a:rPr lang="en-US" b="1" dirty="0">
                <a:latin typeface="Corbel" panose="020B0503020204020204" pitchFamily="34" charset="0"/>
              </a:rPr>
              <a:t>Question:</a:t>
            </a:r>
            <a:r>
              <a:rPr lang="en-US" dirty="0"/>
              <a:t> “</a:t>
            </a:r>
            <a:r>
              <a:rPr lang="en-US" dirty="0">
                <a:latin typeface="Consolas" panose="020B0609020204030204" pitchFamily="49" charset="0"/>
                <a:cs typeface="Consolas" panose="020B0609020204030204" pitchFamily="49" charset="0"/>
              </a:rPr>
              <a:t>Where is the birthplace of the American national anthem?”</a:t>
            </a:r>
            <a:endParaRPr lang="en-US" dirty="0"/>
          </a:p>
        </p:txBody>
      </p:sp>
      <p:sp>
        <p:nvSpPr>
          <p:cNvPr id="51" name="Freeform 50">
            <a:extLst>
              <a:ext uri="{FF2B5EF4-FFF2-40B4-BE49-F238E27FC236}">
                <a16:creationId xmlns:a16="http://schemas.microsoft.com/office/drawing/2014/main" id="{ADE30BA8-531B-5C3A-C9C7-E07DAE8E4671}"/>
              </a:ext>
            </a:extLst>
          </p:cNvPr>
          <p:cNvSpPr/>
          <p:nvPr/>
        </p:nvSpPr>
        <p:spPr>
          <a:xfrm>
            <a:off x="289661" y="2287584"/>
            <a:ext cx="174000" cy="862294"/>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48820" y="2534740"/>
            <a:ext cx="465438" cy="369332"/>
          </a:xfrm>
          <a:prstGeom prst="rect">
            <a:avLst/>
          </a:prstGeom>
          <a:noFill/>
        </p:spPr>
        <p:txBody>
          <a:bodyPr wrap="square">
            <a:spAutoFit/>
          </a:bodyPr>
          <a:lstStyle/>
          <a:p>
            <a:r>
              <a:rPr lang="en-US" sz="1800" dirty="0"/>
              <a:t>✍️</a:t>
            </a:r>
          </a:p>
        </p:txBody>
      </p:sp>
      <p:sp>
        <p:nvSpPr>
          <p:cNvPr id="3" name="Slide Number Placeholder 2">
            <a:extLst>
              <a:ext uri="{FF2B5EF4-FFF2-40B4-BE49-F238E27FC236}">
                <a16:creationId xmlns:a16="http://schemas.microsoft.com/office/drawing/2014/main" id="{23323069-05FD-A1C9-4C9B-E3E43767E2ED}"/>
              </a:ext>
            </a:extLst>
          </p:cNvPr>
          <p:cNvSpPr>
            <a:spLocks noGrp="1"/>
          </p:cNvSpPr>
          <p:nvPr>
            <p:ph type="sldNum" sz="quarter" idx="12"/>
          </p:nvPr>
        </p:nvSpPr>
        <p:spPr/>
        <p:txBody>
          <a:bodyPr/>
          <a:lstStyle/>
          <a:p>
            <a:fld id="{494B4E53-BCCB-BE4E-A28A-722B6992CCD5}" type="slidenum">
              <a:rPr lang="en-US" smtClean="0"/>
              <a:t>48</a:t>
            </a:fld>
            <a:endParaRPr lang="en-US"/>
          </a:p>
        </p:txBody>
      </p:sp>
    </p:spTree>
    <p:extLst>
      <p:ext uri="{BB962C8B-B14F-4D97-AF65-F5344CB8AC3E}">
        <p14:creationId xmlns:p14="http://schemas.microsoft.com/office/powerpoint/2010/main" val="26496595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chemeClr val="accent1"/>
                </a:solidFill>
              </a:rPr>
              <a:t>Self-Supervised Models</a:t>
            </a:r>
            <a:endParaRPr lang="en-US" dirty="0"/>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dirty="0">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3055413"/>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600" i="1" dirty="0">
                <a:latin typeface="Corbel" panose="020B0503020204020204" pitchFamily="34" charset="0"/>
              </a:rPr>
              <a:t>Are </a:t>
            </a:r>
            <a:r>
              <a:rPr lang="en-US" sz="3600" i="1" dirty="0">
                <a:solidFill>
                  <a:srgbClr val="C00000"/>
                </a:solidFill>
                <a:latin typeface="Corbel" panose="020B0503020204020204" pitchFamily="34" charset="0"/>
              </a:rPr>
              <a:t>predictive models</a:t>
            </a:r>
            <a:r>
              <a:rPr lang="en-US" sz="3600" i="1" dirty="0">
                <a:latin typeface="Corbel" panose="020B0503020204020204" pitchFamily="34" charset="0"/>
              </a:rPr>
              <a:t> of the world.</a:t>
            </a:r>
          </a:p>
          <a:p>
            <a:pPr>
              <a:buClrTx/>
            </a:pPr>
            <a:r>
              <a:rPr lang="en-US" sz="3600" i="1" dirty="0">
                <a:latin typeface="Corbel" panose="020B0503020204020204" pitchFamily="34" charset="0"/>
              </a:rPr>
              <a:t>Are learned from </a:t>
            </a:r>
            <a:r>
              <a:rPr lang="en-US" sz="3600" i="1" dirty="0">
                <a:solidFill>
                  <a:srgbClr val="C00000"/>
                </a:solidFill>
                <a:latin typeface="Corbel" panose="020B0503020204020204" pitchFamily="34" charset="0"/>
              </a:rPr>
              <a:t>unlabeled</a:t>
            </a:r>
            <a:r>
              <a:rPr lang="en-US" sz="3600" i="1" dirty="0">
                <a:solidFill>
                  <a:srgbClr val="FF0000"/>
                </a:solidFill>
                <a:latin typeface="Corbel" panose="020B0503020204020204" pitchFamily="34" charset="0"/>
              </a:rPr>
              <a:t> </a:t>
            </a:r>
            <a:r>
              <a:rPr lang="en-US" sz="3600" i="1" dirty="0">
                <a:latin typeface="Corbel" panose="020B0503020204020204" pitchFamily="34" charset="0"/>
              </a:rPr>
              <a:t>data.</a:t>
            </a:r>
          </a:p>
          <a:p>
            <a:pPr>
              <a:buClrTx/>
            </a:pPr>
            <a:r>
              <a:rPr lang="en-US" sz="3600" i="1" dirty="0">
                <a:latin typeface="Corbel" panose="020B0503020204020204" pitchFamily="34" charset="0"/>
              </a:rPr>
              <a:t>Tightly connected to </a:t>
            </a:r>
            <a:r>
              <a:rPr lang="en-US" sz="3600" i="1" dirty="0">
                <a:solidFill>
                  <a:srgbClr val="C00000"/>
                </a:solidFill>
                <a:latin typeface="Corbel" panose="020B0503020204020204" pitchFamily="34" charset="0"/>
              </a:rPr>
              <a:t>tasks </a:t>
            </a:r>
            <a:r>
              <a:rPr lang="en-US" sz="3600" i="1" dirty="0">
                <a:latin typeface="Corbel" panose="020B0503020204020204" pitchFamily="34" charset="0"/>
              </a:rPr>
              <a:t>we care about.  </a:t>
            </a:r>
          </a:p>
        </p:txBody>
      </p:sp>
      <p:sp>
        <p:nvSpPr>
          <p:cNvPr id="5" name="Slide Number Placeholder 4">
            <a:extLst>
              <a:ext uri="{FF2B5EF4-FFF2-40B4-BE49-F238E27FC236}">
                <a16:creationId xmlns:a16="http://schemas.microsoft.com/office/drawing/2014/main" id="{0F4F1043-A707-8B02-93CD-93A81B65F5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6857732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idx="1"/>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 </a:t>
            </a:r>
          </a:p>
          <a:p>
            <a:r>
              <a:rPr lang="en-US" sz="2400" dirty="0">
                <a:solidFill>
                  <a:srgbClr val="C00000"/>
                </a:solidFill>
              </a:rPr>
              <a:t>Can write essays, expand an idea, summarize documents, translate them, debug your code, explain it, suggest improvements, etc.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159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B60D-6112-31DB-5F6E-4A1AAA116826}"/>
              </a:ext>
            </a:extLst>
          </p:cNvPr>
          <p:cNvSpPr>
            <a:spLocks noGrp="1"/>
          </p:cNvSpPr>
          <p:nvPr>
            <p:ph type="title"/>
          </p:nvPr>
        </p:nvSpPr>
        <p:spPr/>
        <p:txBody>
          <a:bodyPr/>
          <a:lstStyle/>
          <a:p>
            <a:r>
              <a:rPr lang="en-US" dirty="0"/>
              <a:t>Questions? 📢 </a:t>
            </a:r>
          </a:p>
        </p:txBody>
      </p:sp>
      <p:sp>
        <p:nvSpPr>
          <p:cNvPr id="3" name="Slide Number Placeholder 2">
            <a:extLst>
              <a:ext uri="{FF2B5EF4-FFF2-40B4-BE49-F238E27FC236}">
                <a16:creationId xmlns:a16="http://schemas.microsoft.com/office/drawing/2014/main" id="{3B752433-8E28-1A1E-D9CE-81BD274FD1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3521676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D158-2B38-72C1-1BD2-D70A9B0A56F9}"/>
              </a:ext>
            </a:extLst>
          </p:cNvPr>
          <p:cNvSpPr>
            <a:spLocks noGrp="1"/>
          </p:cNvSpPr>
          <p:nvPr>
            <p:ph type="title"/>
          </p:nvPr>
        </p:nvSpPr>
        <p:spPr/>
        <p:txBody>
          <a:bodyPr>
            <a:normAutofit/>
          </a:bodyPr>
          <a:lstStyle/>
          <a:p>
            <a:r>
              <a:rPr lang="en-US" sz="6000" dirty="0"/>
              <a:t>Meanwhile … </a:t>
            </a:r>
          </a:p>
        </p:txBody>
      </p:sp>
      <p:sp>
        <p:nvSpPr>
          <p:cNvPr id="3" name="Text Placeholder 2">
            <a:extLst>
              <a:ext uri="{FF2B5EF4-FFF2-40B4-BE49-F238E27FC236}">
                <a16:creationId xmlns:a16="http://schemas.microsoft.com/office/drawing/2014/main" id="{8BB60602-0CC4-3D3B-A508-539DF3F2FA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39463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7EFF237-5BB4-C6C6-E47A-77F78725F352}"/>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DD75BCE3-505A-2C90-BFC0-B49F16B04C3F}"/>
              </a:ext>
            </a:extLst>
          </p:cNvPr>
          <p:cNvSpPr>
            <a:spLocks noGrp="1"/>
          </p:cNvSpPr>
          <p:nvPr>
            <p:ph type="title"/>
          </p:nvPr>
        </p:nvSpPr>
        <p:spPr/>
        <p:txBody>
          <a:bodyPr>
            <a:normAutofit fontScale="90000"/>
          </a:bodyPr>
          <a:lstStyle/>
          <a:p>
            <a:endParaRPr lang="en-US"/>
          </a:p>
        </p:txBody>
      </p:sp>
      <p:pic>
        <p:nvPicPr>
          <p:cNvPr id="1028" name="Picture 4" descr="Freaky ChatGPT Fails That Caught Our Eyes!">
            <a:extLst>
              <a:ext uri="{FF2B5EF4-FFF2-40B4-BE49-F238E27FC236}">
                <a16:creationId xmlns:a16="http://schemas.microsoft.com/office/drawing/2014/main" id="{6CC0F2E7-4764-95C7-50DA-55C47C1668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 r="5127" b="25007"/>
          <a:stretch/>
        </p:blipFill>
        <p:spPr bwMode="auto">
          <a:xfrm>
            <a:off x="4548690" y="692855"/>
            <a:ext cx="4164424"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9B12FBE-C7AD-E0C7-8CA0-AD83099481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200" b="44193"/>
          <a:stretch/>
        </p:blipFill>
        <p:spPr bwMode="auto">
          <a:xfrm>
            <a:off x="417526" y="692855"/>
            <a:ext cx="4005460"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fontScale="90000"/>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idx="1"/>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 </a:t>
            </a:r>
          </a:p>
          <a:p>
            <a:r>
              <a:rPr lang="en-US" sz="2400" dirty="0"/>
              <a:t>The model is </a:t>
            </a:r>
            <a:r>
              <a:rPr lang="en-US" sz="2400" dirty="0">
                <a:solidFill>
                  <a:srgbClr val="00B050"/>
                </a:solidFill>
              </a:rPr>
              <a:t>extremely good </a:t>
            </a:r>
            <a:r>
              <a:rPr lang="en-US" sz="2400" dirty="0"/>
              <a:t>at important tasks that we can about: why? how? </a:t>
            </a:r>
          </a:p>
          <a:p>
            <a:r>
              <a:rPr lang="en-US" sz="2400" dirty="0"/>
              <a:t>It is </a:t>
            </a:r>
            <a:r>
              <a:rPr lang="en-US" sz="2400" dirty="0">
                <a:solidFill>
                  <a:srgbClr val="FF0000"/>
                </a:solidFill>
              </a:rPr>
              <a:t>easily fails </a:t>
            </a:r>
            <a:r>
              <a:rPr lang="en-US" sz="2400" dirty="0"/>
              <a:t>at seemingly trivial tasks: why?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439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fontScale="90000"/>
          </a:bodyPr>
          <a:lstStyle/>
          <a:p>
            <a:r>
              <a:rPr lang="en-US" dirty="0"/>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idx="1"/>
          </p:nvPr>
        </p:nvSpPr>
        <p:spPr>
          <a:xfrm>
            <a:off x="78020" y="1152474"/>
            <a:ext cx="8771340" cy="3714165"/>
          </a:xfrm>
        </p:spPr>
        <p:txBody>
          <a:bodyPr>
            <a:normAutofit fontScale="92500"/>
          </a:bodyPr>
          <a:lstStyle/>
          <a:p>
            <a:pPr>
              <a:spcBef>
                <a:spcPts val="600"/>
              </a:spcBef>
            </a:pPr>
            <a:r>
              <a:rPr lang="en-US" sz="2400" dirty="0"/>
              <a:t>Learn about </a:t>
            </a:r>
            <a:r>
              <a:rPr lang="en-US" sz="2400" b="1" dirty="0"/>
              <a:t>architectures </a:t>
            </a:r>
            <a:r>
              <a:rPr lang="en-US" sz="2400" dirty="0"/>
              <a:t>that serve as foundation </a:t>
            </a:r>
            <a:br>
              <a:rPr lang="en-US" sz="2400" dirty="0"/>
            </a:br>
            <a:r>
              <a:rPr lang="en-US" sz="2400" dirty="0"/>
              <a:t>for tools like </a:t>
            </a:r>
            <a:r>
              <a:rPr lang="en-US" sz="2400" dirty="0" err="1"/>
              <a:t>ChatGPT</a:t>
            </a:r>
            <a:endParaRPr lang="en-US" sz="2400" dirty="0"/>
          </a:p>
          <a:p>
            <a:pPr>
              <a:spcBef>
                <a:spcPts val="600"/>
              </a:spcBef>
            </a:pPr>
            <a:r>
              <a:rPr lang="en-US" sz="2400" dirty="0"/>
              <a:t>Understand a wide range of self-supervised </a:t>
            </a:r>
            <a:r>
              <a:rPr lang="en-US" sz="2400" b="1" dirty="0"/>
              <a:t>algorithms</a:t>
            </a:r>
            <a:endParaRPr lang="en-US" sz="2400" dirty="0"/>
          </a:p>
          <a:p>
            <a:pPr>
              <a:spcBef>
                <a:spcPts val="600"/>
              </a:spcBef>
            </a:pPr>
            <a:r>
              <a:rPr lang="en-US" sz="2400" dirty="0"/>
              <a:t>Fearlessly build and train self-supervised </a:t>
            </a:r>
            <a:r>
              <a:rPr lang="en-US" sz="2400" b="1" dirty="0"/>
              <a:t>models </a:t>
            </a:r>
            <a:r>
              <a:rPr lang="en-US" sz="2400" dirty="0"/>
              <a:t>😤 </a:t>
            </a:r>
          </a:p>
          <a:p>
            <a:pPr>
              <a:spcBef>
                <a:spcPts val="600"/>
              </a:spcBef>
            </a:pPr>
            <a:r>
              <a:rPr lang="en-US" sz="2400" dirty="0"/>
              <a:t>Gain intuitions about the </a:t>
            </a:r>
            <a:r>
              <a:rPr lang="en-US" sz="2400" b="1" dirty="0"/>
              <a:t>capabilities</a:t>
            </a:r>
            <a:r>
              <a:rPr lang="en-US" sz="2400" dirty="0"/>
              <a:t> and </a:t>
            </a:r>
            <a:r>
              <a:rPr lang="en-US" sz="2400" b="1" dirty="0"/>
              <a:t>limitations </a:t>
            </a:r>
            <a:r>
              <a:rPr lang="en-US" sz="2400" dirty="0"/>
              <a:t>of our models </a:t>
            </a:r>
          </a:p>
          <a:p>
            <a:r>
              <a:rPr lang="en-US" sz="2400" dirty="0"/>
              <a:t>Explore their </a:t>
            </a:r>
            <a:r>
              <a:rPr lang="en-US" sz="2400" b="1" dirty="0"/>
              <a:t>applications</a:t>
            </a:r>
            <a:r>
              <a:rPr lang="en-US" sz="2400" dirty="0"/>
              <a:t>, e.g., question answering, text generations</a:t>
            </a:r>
          </a:p>
          <a:p>
            <a:r>
              <a:rPr lang="en-US" sz="2400" dirty="0"/>
              <a:t>Reflect on </a:t>
            </a:r>
            <a:r>
              <a:rPr lang="en-US" sz="2400" b="1" dirty="0"/>
              <a:t>societal impacts: </a:t>
            </a:r>
            <a:r>
              <a:rPr lang="en-US" sz="2400" dirty="0"/>
              <a:t>their misuse, biases, etc. </a:t>
            </a:r>
          </a:p>
        </p:txBody>
      </p:sp>
    </p:spTree>
    <p:extLst>
      <p:ext uri="{BB962C8B-B14F-4D97-AF65-F5344CB8AC3E}">
        <p14:creationId xmlns:p14="http://schemas.microsoft.com/office/powerpoint/2010/main" val="279541187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1784</TotalTime>
  <Words>2786</Words>
  <Application>Microsoft Macintosh PowerPoint</Application>
  <PresentationFormat>On-screen Show (16:9)</PresentationFormat>
  <Paragraphs>252</Paragraphs>
  <Slides>50</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Corbel</vt:lpstr>
      <vt:lpstr>Merriweather Sans</vt:lpstr>
      <vt:lpstr>Consolas</vt:lpstr>
      <vt:lpstr>Arial</vt:lpstr>
      <vt:lpstr>Simple Light</vt:lpstr>
      <vt:lpstr>Course Overview</vt:lpstr>
      <vt:lpstr>Why This Course? </vt:lpstr>
      <vt:lpstr>Why This Course? </vt:lpstr>
      <vt:lpstr>PowerPoint Presentation</vt:lpstr>
      <vt:lpstr>PowerPoint Presentation</vt:lpstr>
      <vt:lpstr>Meanwhile … </vt:lpstr>
      <vt:lpstr>PowerPoint Presentation</vt:lpstr>
      <vt:lpstr>Why This Course? </vt:lpstr>
      <vt:lpstr>Course Learning Objectives </vt:lpstr>
      <vt:lpstr>Focus on Natural/Human Language</vt:lpstr>
      <vt:lpstr>Course Prerequisites </vt:lpstr>
      <vt:lpstr>Course Logistics Brief </vt:lpstr>
      <vt:lpstr>Self-Supervised Models: Course Website</vt:lpstr>
      <vt:lpstr>Course Logistics Brief  (2)</vt:lpstr>
      <vt:lpstr>Course Work and Grading Policy</vt:lpstr>
      <vt:lpstr>Homework </vt:lpstr>
      <vt:lpstr>Final Project</vt:lpstr>
      <vt:lpstr>Attendance Policy</vt:lpstr>
      <vt:lpstr>Attendance Policy</vt:lpstr>
      <vt:lpstr>Pop Quiz  (1)</vt:lpstr>
      <vt:lpstr>Pop Quiz (2)</vt:lpstr>
      <vt:lpstr>Pop Quiz (3)</vt:lpstr>
      <vt:lpstr>Back to  Self-Supervised Models … </vt:lpstr>
      <vt:lpstr>PowerPoint Presentation</vt:lpstr>
      <vt:lpstr>PowerPoint Presentation</vt:lpstr>
      <vt:lpstr>PowerPoint Presentation</vt:lpstr>
      <vt:lpstr>PowerPoint Presentation</vt:lpstr>
      <vt:lpstr>DALL-E Generation </vt:lpstr>
      <vt:lpstr>Popular Media: AI is Solved!!</vt:lpstr>
      <vt:lpstr>PowerPoint Presentation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 and End Tasks  </vt:lpstr>
      <vt:lpstr>Self-Supervised Models</vt:lpstr>
      <vt:lpstr>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42</cp:revision>
  <dcterms:modified xsi:type="dcterms:W3CDTF">2023-11-12T19:23:04Z</dcterms:modified>
</cp:coreProperties>
</file>